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3"/>
  </p:notesMasterIdLst>
  <p:handoutMasterIdLst>
    <p:handoutMasterId r:id="rId44"/>
  </p:handoutMasterIdLst>
  <p:sldIdLst>
    <p:sldId id="256" r:id="rId5"/>
    <p:sldId id="257" r:id="rId6"/>
    <p:sldId id="277" r:id="rId7"/>
    <p:sldId id="283" r:id="rId8"/>
    <p:sldId id="259" r:id="rId9"/>
    <p:sldId id="262" r:id="rId10"/>
    <p:sldId id="260" r:id="rId11"/>
    <p:sldId id="263" r:id="rId12"/>
    <p:sldId id="261" r:id="rId13"/>
    <p:sldId id="264" r:id="rId14"/>
    <p:sldId id="265" r:id="rId15"/>
    <p:sldId id="266" r:id="rId16"/>
    <p:sldId id="267" r:id="rId17"/>
    <p:sldId id="268" r:id="rId18"/>
    <p:sldId id="269" r:id="rId19"/>
    <p:sldId id="271" r:id="rId20"/>
    <p:sldId id="270" r:id="rId21"/>
    <p:sldId id="272" r:id="rId22"/>
    <p:sldId id="273" r:id="rId23"/>
    <p:sldId id="274" r:id="rId24"/>
    <p:sldId id="275" r:id="rId25"/>
    <p:sldId id="276" r:id="rId26"/>
    <p:sldId id="278" r:id="rId27"/>
    <p:sldId id="279" r:id="rId28"/>
    <p:sldId id="280" r:id="rId29"/>
    <p:sldId id="281" r:id="rId30"/>
    <p:sldId id="282" r:id="rId31"/>
    <p:sldId id="284" r:id="rId32"/>
    <p:sldId id="285" r:id="rId33"/>
    <p:sldId id="292" r:id="rId34"/>
    <p:sldId id="291" r:id="rId35"/>
    <p:sldId id="286" r:id="rId36"/>
    <p:sldId id="293" r:id="rId37"/>
    <p:sldId id="287" r:id="rId38"/>
    <p:sldId id="294" r:id="rId39"/>
    <p:sldId id="288" r:id="rId40"/>
    <p:sldId id="289" r:id="rId41"/>
    <p:sldId id="290" r:id="rId4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82" d="100"/>
          <a:sy n="82" d="100"/>
        </p:scale>
        <p:origin x="720" y="72"/>
      </p:cViewPr>
      <p:guideLst>
        <p:guide pos="3839"/>
        <p:guide orient="horz" pos="2160"/>
      </p:guideLst>
    </p:cSldViewPr>
  </p:slideViewPr>
  <p:notesTextViewPr>
    <p:cViewPr>
      <p:scale>
        <a:sx n="1" d="1"/>
        <a:sy n="1" d="1"/>
      </p:scale>
      <p:origin x="0" y="0"/>
    </p:cViewPr>
  </p:notesTextViewPr>
  <p:notesViewPr>
    <p:cSldViewPr showGuides="1">
      <p:cViewPr varScale="1">
        <p:scale>
          <a:sx n="76" d="100"/>
          <a:sy n="76" d="100"/>
        </p:scale>
        <p:origin x="296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oise Thibault" userId="1a91d7c1-c160-4de9-a072-a02eb896712b" providerId="ADAL" clId="{E840CFD8-CF92-4609-8493-F2EA2B945DE5}"/>
    <pc:docChg chg="undo custSel modSld modMainMaster">
      <pc:chgData name="Eloise Thibault" userId="1a91d7c1-c160-4de9-a072-a02eb896712b" providerId="ADAL" clId="{E840CFD8-CF92-4609-8493-F2EA2B945DE5}" dt="2022-10-24T13:40:15.041" v="2635" actId="20577"/>
      <pc:docMkLst>
        <pc:docMk/>
      </pc:docMkLst>
      <pc:sldChg chg="addSp modSp mod">
        <pc:chgData name="Eloise Thibault" userId="1a91d7c1-c160-4de9-a072-a02eb896712b" providerId="ADAL" clId="{E840CFD8-CF92-4609-8493-F2EA2B945DE5}" dt="2022-10-21T14:35:26.044" v="2567" actId="20578"/>
        <pc:sldMkLst>
          <pc:docMk/>
          <pc:sldMk cId="1920111014" sldId="256"/>
        </pc:sldMkLst>
        <pc:spChg chg="mod">
          <ac:chgData name="Eloise Thibault" userId="1a91d7c1-c160-4de9-a072-a02eb896712b" providerId="ADAL" clId="{E840CFD8-CF92-4609-8493-F2EA2B945DE5}" dt="2022-10-12T19:48:13.388" v="117" actId="14100"/>
          <ac:spMkLst>
            <pc:docMk/>
            <pc:sldMk cId="1920111014" sldId="256"/>
            <ac:spMk id="2" creationId="{00000000-0000-0000-0000-000000000000}"/>
          </ac:spMkLst>
        </pc:spChg>
        <pc:spChg chg="mod">
          <ac:chgData name="Eloise Thibault" userId="1a91d7c1-c160-4de9-a072-a02eb896712b" providerId="ADAL" clId="{E840CFD8-CF92-4609-8493-F2EA2B945DE5}" dt="2022-10-21T14:35:26.044" v="2567" actId="20578"/>
          <ac:spMkLst>
            <pc:docMk/>
            <pc:sldMk cId="1920111014" sldId="256"/>
            <ac:spMk id="3" creationId="{00000000-0000-0000-0000-000000000000}"/>
          </ac:spMkLst>
        </pc:spChg>
        <pc:spChg chg="mod">
          <ac:chgData name="Eloise Thibault" userId="1a91d7c1-c160-4de9-a072-a02eb896712b" providerId="ADAL" clId="{E840CFD8-CF92-4609-8493-F2EA2B945DE5}" dt="2022-10-12T19:46:06.476" v="99" actId="1076"/>
          <ac:spMkLst>
            <pc:docMk/>
            <pc:sldMk cId="1920111014" sldId="256"/>
            <ac:spMk id="4" creationId="{00000000-0000-0000-0000-000000000000}"/>
          </ac:spMkLst>
        </pc:spChg>
        <pc:picChg chg="add mod">
          <ac:chgData name="Eloise Thibault" userId="1a91d7c1-c160-4de9-a072-a02eb896712b" providerId="ADAL" clId="{E840CFD8-CF92-4609-8493-F2EA2B945DE5}" dt="2022-10-12T19:46:28.419" v="103" actId="1076"/>
          <ac:picMkLst>
            <pc:docMk/>
            <pc:sldMk cId="1920111014" sldId="256"/>
            <ac:picMk id="6" creationId="{EF74C801-BB45-350D-95DC-27982434B404}"/>
          </ac:picMkLst>
        </pc:picChg>
      </pc:sldChg>
      <pc:sldChg chg="modSp mod">
        <pc:chgData name="Eloise Thibault" userId="1a91d7c1-c160-4de9-a072-a02eb896712b" providerId="ADAL" clId="{E840CFD8-CF92-4609-8493-F2EA2B945DE5}" dt="2022-10-21T14:37:55.794" v="2590" actId="15"/>
        <pc:sldMkLst>
          <pc:docMk/>
          <pc:sldMk cId="1174070575" sldId="257"/>
        </pc:sldMkLst>
        <pc:spChg chg="mod">
          <ac:chgData name="Eloise Thibault" userId="1a91d7c1-c160-4de9-a072-a02eb896712b" providerId="ADAL" clId="{E840CFD8-CF92-4609-8493-F2EA2B945DE5}" dt="2022-10-12T19:46:51.035" v="105" actId="120"/>
          <ac:spMkLst>
            <pc:docMk/>
            <pc:sldMk cId="1174070575" sldId="257"/>
            <ac:spMk id="4" creationId="{00000000-0000-0000-0000-000000000000}"/>
          </ac:spMkLst>
        </pc:spChg>
        <pc:spChg chg="mod">
          <ac:chgData name="Eloise Thibault" userId="1a91d7c1-c160-4de9-a072-a02eb896712b" providerId="ADAL" clId="{E840CFD8-CF92-4609-8493-F2EA2B945DE5}" dt="2022-10-21T14:37:55.794" v="2590" actId="15"/>
          <ac:spMkLst>
            <pc:docMk/>
            <pc:sldMk cId="1174070575" sldId="257"/>
            <ac:spMk id="5" creationId="{00000000-0000-0000-0000-000000000000}"/>
          </ac:spMkLst>
        </pc:spChg>
      </pc:sldChg>
      <pc:sldChg chg="modSp mod modTransition">
        <pc:chgData name="Eloise Thibault" userId="1a91d7c1-c160-4de9-a072-a02eb896712b" providerId="ADAL" clId="{E840CFD8-CF92-4609-8493-F2EA2B945DE5}" dt="2022-10-12T19:52:21.245" v="156"/>
        <pc:sldMkLst>
          <pc:docMk/>
          <pc:sldMk cId="1090297809" sldId="259"/>
        </pc:sldMkLst>
        <pc:spChg chg="mod">
          <ac:chgData name="Eloise Thibault" userId="1a91d7c1-c160-4de9-a072-a02eb896712b" providerId="ADAL" clId="{E840CFD8-CF92-4609-8493-F2EA2B945DE5}" dt="2022-10-12T19:51:15.789" v="146" actId="14100"/>
          <ac:spMkLst>
            <pc:docMk/>
            <pc:sldMk cId="1090297809" sldId="259"/>
            <ac:spMk id="2" creationId="{00000000-0000-0000-0000-000000000000}"/>
          </ac:spMkLst>
        </pc:spChg>
        <pc:spChg chg="mod">
          <ac:chgData name="Eloise Thibault" userId="1a91d7c1-c160-4de9-a072-a02eb896712b" providerId="ADAL" clId="{E840CFD8-CF92-4609-8493-F2EA2B945DE5}" dt="2022-10-12T19:52:21.245" v="156"/>
          <ac:spMkLst>
            <pc:docMk/>
            <pc:sldMk cId="1090297809" sldId="259"/>
            <ac:spMk id="5" creationId="{00000000-0000-0000-0000-000000000000}"/>
          </ac:spMkLst>
        </pc:spChg>
      </pc:sldChg>
      <pc:sldChg chg="modSp mod">
        <pc:chgData name="Eloise Thibault" userId="1a91d7c1-c160-4de9-a072-a02eb896712b" providerId="ADAL" clId="{E840CFD8-CF92-4609-8493-F2EA2B945DE5}" dt="2022-10-18T17:35:42.326" v="781" actId="27636"/>
        <pc:sldMkLst>
          <pc:docMk/>
          <pc:sldMk cId="473557759" sldId="260"/>
        </pc:sldMkLst>
        <pc:spChg chg="mod">
          <ac:chgData name="Eloise Thibault" userId="1a91d7c1-c160-4de9-a072-a02eb896712b" providerId="ADAL" clId="{E840CFD8-CF92-4609-8493-F2EA2B945DE5}" dt="2022-10-18T17:05:09.131" v="595" actId="403"/>
          <ac:spMkLst>
            <pc:docMk/>
            <pc:sldMk cId="473557759" sldId="260"/>
            <ac:spMk id="2" creationId="{00000000-0000-0000-0000-000000000000}"/>
          </ac:spMkLst>
        </pc:spChg>
        <pc:spChg chg="mod">
          <ac:chgData name="Eloise Thibault" userId="1a91d7c1-c160-4de9-a072-a02eb896712b" providerId="ADAL" clId="{E840CFD8-CF92-4609-8493-F2EA2B945DE5}" dt="2022-10-18T17:35:42.326" v="781" actId="27636"/>
          <ac:spMkLst>
            <pc:docMk/>
            <pc:sldMk cId="473557759" sldId="260"/>
            <ac:spMk id="5" creationId="{00000000-0000-0000-0000-000000000000}"/>
          </ac:spMkLst>
        </pc:spChg>
      </pc:sldChg>
      <pc:sldChg chg="modSp mod">
        <pc:chgData name="Eloise Thibault" userId="1a91d7c1-c160-4de9-a072-a02eb896712b" providerId="ADAL" clId="{E840CFD8-CF92-4609-8493-F2EA2B945DE5}" dt="2022-10-18T17:41:05.508" v="873" actId="1076"/>
        <pc:sldMkLst>
          <pc:docMk/>
          <pc:sldMk cId="3290683327" sldId="261"/>
        </pc:sldMkLst>
        <pc:spChg chg="mod">
          <ac:chgData name="Eloise Thibault" userId="1a91d7c1-c160-4de9-a072-a02eb896712b" providerId="ADAL" clId="{E840CFD8-CF92-4609-8493-F2EA2B945DE5}" dt="2022-10-18T17:37:11.349" v="792" actId="20577"/>
          <ac:spMkLst>
            <pc:docMk/>
            <pc:sldMk cId="3290683327" sldId="261"/>
            <ac:spMk id="2" creationId="{00000000-0000-0000-0000-000000000000}"/>
          </ac:spMkLst>
        </pc:spChg>
        <pc:spChg chg="mod">
          <ac:chgData name="Eloise Thibault" userId="1a91d7c1-c160-4de9-a072-a02eb896712b" providerId="ADAL" clId="{E840CFD8-CF92-4609-8493-F2EA2B945DE5}" dt="2022-10-18T17:41:05.508" v="873" actId="1076"/>
          <ac:spMkLst>
            <pc:docMk/>
            <pc:sldMk cId="3290683327" sldId="261"/>
            <ac:spMk id="5" creationId="{00000000-0000-0000-0000-000000000000}"/>
          </ac:spMkLst>
        </pc:spChg>
      </pc:sldChg>
      <pc:sldChg chg="modSp mod">
        <pc:chgData name="Eloise Thibault" userId="1a91d7c1-c160-4de9-a072-a02eb896712b" providerId="ADAL" clId="{E840CFD8-CF92-4609-8493-F2EA2B945DE5}" dt="2022-10-18T17:35:54.983" v="783" actId="27636"/>
        <pc:sldMkLst>
          <pc:docMk/>
          <pc:sldMk cId="1268312143" sldId="262"/>
        </pc:sldMkLst>
        <pc:spChg chg="mod">
          <ac:chgData name="Eloise Thibault" userId="1a91d7c1-c160-4de9-a072-a02eb896712b" providerId="ADAL" clId="{E840CFD8-CF92-4609-8493-F2EA2B945DE5}" dt="2022-10-18T17:05:28.390" v="598" actId="403"/>
          <ac:spMkLst>
            <pc:docMk/>
            <pc:sldMk cId="1268312143" sldId="262"/>
            <ac:spMk id="2" creationId="{00000000-0000-0000-0000-000000000000}"/>
          </ac:spMkLst>
        </pc:spChg>
        <pc:spChg chg="mod">
          <ac:chgData name="Eloise Thibault" userId="1a91d7c1-c160-4de9-a072-a02eb896712b" providerId="ADAL" clId="{E840CFD8-CF92-4609-8493-F2EA2B945DE5}" dt="2022-10-18T17:35:54.983" v="783" actId="27636"/>
          <ac:spMkLst>
            <pc:docMk/>
            <pc:sldMk cId="1268312143" sldId="262"/>
            <ac:spMk id="5" creationId="{00000000-0000-0000-0000-000000000000}"/>
          </ac:spMkLst>
        </pc:spChg>
      </pc:sldChg>
      <pc:sldChg chg="modSp mod">
        <pc:chgData name="Eloise Thibault" userId="1a91d7c1-c160-4de9-a072-a02eb896712b" providerId="ADAL" clId="{E840CFD8-CF92-4609-8493-F2EA2B945DE5}" dt="2022-10-21T14:39:31.957" v="2591" actId="313"/>
        <pc:sldMkLst>
          <pc:docMk/>
          <pc:sldMk cId="2816191814" sldId="263"/>
        </pc:sldMkLst>
        <pc:spChg chg="mod">
          <ac:chgData name="Eloise Thibault" userId="1a91d7c1-c160-4de9-a072-a02eb896712b" providerId="ADAL" clId="{E840CFD8-CF92-4609-8493-F2EA2B945DE5}" dt="2022-10-18T17:33:10.434" v="619" actId="255"/>
          <ac:spMkLst>
            <pc:docMk/>
            <pc:sldMk cId="2816191814" sldId="263"/>
            <ac:spMk id="2" creationId="{00000000-0000-0000-0000-000000000000}"/>
          </ac:spMkLst>
        </pc:spChg>
        <pc:spChg chg="mod">
          <ac:chgData name="Eloise Thibault" userId="1a91d7c1-c160-4de9-a072-a02eb896712b" providerId="ADAL" clId="{E840CFD8-CF92-4609-8493-F2EA2B945DE5}" dt="2022-10-21T14:39:31.957" v="2591" actId="313"/>
          <ac:spMkLst>
            <pc:docMk/>
            <pc:sldMk cId="2816191814" sldId="263"/>
            <ac:spMk id="5" creationId="{00000000-0000-0000-0000-000000000000}"/>
          </ac:spMkLst>
        </pc:spChg>
      </pc:sldChg>
      <pc:sldChg chg="modSp mod">
        <pc:chgData name="Eloise Thibault" userId="1a91d7c1-c160-4de9-a072-a02eb896712b" providerId="ADAL" clId="{E840CFD8-CF92-4609-8493-F2EA2B945DE5}" dt="2022-10-18T17:52:25.481" v="992" actId="3626"/>
        <pc:sldMkLst>
          <pc:docMk/>
          <pc:sldMk cId="2997728580" sldId="264"/>
        </pc:sldMkLst>
        <pc:spChg chg="mod">
          <ac:chgData name="Eloise Thibault" userId="1a91d7c1-c160-4de9-a072-a02eb896712b" providerId="ADAL" clId="{E840CFD8-CF92-4609-8493-F2EA2B945DE5}" dt="2022-10-18T17:46:15.979" v="933" actId="20577"/>
          <ac:spMkLst>
            <pc:docMk/>
            <pc:sldMk cId="2997728580" sldId="264"/>
            <ac:spMk id="2" creationId="{00000000-0000-0000-0000-000000000000}"/>
          </ac:spMkLst>
        </pc:spChg>
        <pc:spChg chg="mod">
          <ac:chgData name="Eloise Thibault" userId="1a91d7c1-c160-4de9-a072-a02eb896712b" providerId="ADAL" clId="{E840CFD8-CF92-4609-8493-F2EA2B945DE5}" dt="2022-10-18T17:52:25.481" v="992" actId="3626"/>
          <ac:spMkLst>
            <pc:docMk/>
            <pc:sldMk cId="2997728580" sldId="264"/>
            <ac:spMk id="3" creationId="{00000000-0000-0000-0000-000000000000}"/>
          </ac:spMkLst>
        </pc:spChg>
      </pc:sldChg>
      <pc:sldChg chg="modSp mod">
        <pc:chgData name="Eloise Thibault" userId="1a91d7c1-c160-4de9-a072-a02eb896712b" providerId="ADAL" clId="{E840CFD8-CF92-4609-8493-F2EA2B945DE5}" dt="2022-10-18T17:54:44.381" v="1008" actId="12"/>
        <pc:sldMkLst>
          <pc:docMk/>
          <pc:sldMk cId="794917595" sldId="265"/>
        </pc:sldMkLst>
        <pc:spChg chg="mod">
          <ac:chgData name="Eloise Thibault" userId="1a91d7c1-c160-4de9-a072-a02eb896712b" providerId="ADAL" clId="{E840CFD8-CF92-4609-8493-F2EA2B945DE5}" dt="2022-10-18T17:54:22.771" v="1000" actId="20577"/>
          <ac:spMkLst>
            <pc:docMk/>
            <pc:sldMk cId="794917595" sldId="265"/>
            <ac:spMk id="2" creationId="{00000000-0000-0000-0000-000000000000}"/>
          </ac:spMkLst>
        </pc:spChg>
        <pc:spChg chg="mod">
          <ac:chgData name="Eloise Thibault" userId="1a91d7c1-c160-4de9-a072-a02eb896712b" providerId="ADAL" clId="{E840CFD8-CF92-4609-8493-F2EA2B945DE5}" dt="2022-10-18T17:54:44.381" v="1008" actId="12"/>
          <ac:spMkLst>
            <pc:docMk/>
            <pc:sldMk cId="794917595" sldId="265"/>
            <ac:spMk id="3" creationId="{00000000-0000-0000-0000-000000000000}"/>
          </ac:spMkLst>
        </pc:spChg>
      </pc:sldChg>
      <pc:sldChg chg="modSp mod">
        <pc:chgData name="Eloise Thibault" userId="1a91d7c1-c160-4de9-a072-a02eb896712b" providerId="ADAL" clId="{E840CFD8-CF92-4609-8493-F2EA2B945DE5}" dt="2022-10-18T18:01:54.387" v="1162" actId="255"/>
        <pc:sldMkLst>
          <pc:docMk/>
          <pc:sldMk cId="3883072866" sldId="266"/>
        </pc:sldMkLst>
        <pc:spChg chg="mod">
          <ac:chgData name="Eloise Thibault" userId="1a91d7c1-c160-4de9-a072-a02eb896712b" providerId="ADAL" clId="{E840CFD8-CF92-4609-8493-F2EA2B945DE5}" dt="2022-10-18T18:01:54.387" v="1162" actId="255"/>
          <ac:spMkLst>
            <pc:docMk/>
            <pc:sldMk cId="3883072866" sldId="266"/>
            <ac:spMk id="2" creationId="{00000000-0000-0000-0000-000000000000}"/>
          </ac:spMkLst>
        </pc:spChg>
        <pc:spChg chg="mod">
          <ac:chgData name="Eloise Thibault" userId="1a91d7c1-c160-4de9-a072-a02eb896712b" providerId="ADAL" clId="{E840CFD8-CF92-4609-8493-F2EA2B945DE5}" dt="2022-10-18T17:59:16.379" v="1140" actId="20577"/>
          <ac:spMkLst>
            <pc:docMk/>
            <pc:sldMk cId="3883072866" sldId="266"/>
            <ac:spMk id="3" creationId="{00000000-0000-0000-0000-000000000000}"/>
          </ac:spMkLst>
        </pc:spChg>
      </pc:sldChg>
      <pc:sldChg chg="modSp mod modTransition">
        <pc:chgData name="Eloise Thibault" userId="1a91d7c1-c160-4de9-a072-a02eb896712b" providerId="ADAL" clId="{E840CFD8-CF92-4609-8493-F2EA2B945DE5}" dt="2022-10-18T18:00:25.421" v="1155" actId="3626"/>
        <pc:sldMkLst>
          <pc:docMk/>
          <pc:sldMk cId="511783800" sldId="267"/>
        </pc:sldMkLst>
        <pc:spChg chg="mod">
          <ac:chgData name="Eloise Thibault" userId="1a91d7c1-c160-4de9-a072-a02eb896712b" providerId="ADAL" clId="{E840CFD8-CF92-4609-8493-F2EA2B945DE5}" dt="2022-10-18T17:59:59.823" v="1149" actId="1076"/>
          <ac:spMkLst>
            <pc:docMk/>
            <pc:sldMk cId="511783800" sldId="267"/>
            <ac:spMk id="2" creationId="{00000000-0000-0000-0000-000000000000}"/>
          </ac:spMkLst>
        </pc:spChg>
        <pc:spChg chg="mod">
          <ac:chgData name="Eloise Thibault" userId="1a91d7c1-c160-4de9-a072-a02eb896712b" providerId="ADAL" clId="{E840CFD8-CF92-4609-8493-F2EA2B945DE5}" dt="2022-10-18T18:00:25.421" v="1155" actId="3626"/>
          <ac:spMkLst>
            <pc:docMk/>
            <pc:sldMk cId="511783800" sldId="267"/>
            <ac:spMk id="5" creationId="{00000000-0000-0000-0000-000000000000}"/>
          </ac:spMkLst>
        </pc:spChg>
      </pc:sldChg>
      <pc:sldChg chg="modSp mod">
        <pc:chgData name="Eloise Thibault" userId="1a91d7c1-c160-4de9-a072-a02eb896712b" providerId="ADAL" clId="{E840CFD8-CF92-4609-8493-F2EA2B945DE5}" dt="2022-10-18T19:02:46.907" v="1406" actId="27636"/>
        <pc:sldMkLst>
          <pc:docMk/>
          <pc:sldMk cId="651293898" sldId="268"/>
        </pc:sldMkLst>
        <pc:spChg chg="mod">
          <ac:chgData name="Eloise Thibault" userId="1a91d7c1-c160-4de9-a072-a02eb896712b" providerId="ADAL" clId="{E840CFD8-CF92-4609-8493-F2EA2B945DE5}" dt="2022-10-18T18:02:57.436" v="1169" actId="20577"/>
          <ac:spMkLst>
            <pc:docMk/>
            <pc:sldMk cId="651293898" sldId="268"/>
            <ac:spMk id="2" creationId="{00000000-0000-0000-0000-000000000000}"/>
          </ac:spMkLst>
        </pc:spChg>
        <pc:spChg chg="mod">
          <ac:chgData name="Eloise Thibault" userId="1a91d7c1-c160-4de9-a072-a02eb896712b" providerId="ADAL" clId="{E840CFD8-CF92-4609-8493-F2EA2B945DE5}" dt="2022-10-18T19:02:46.907" v="1406" actId="27636"/>
          <ac:spMkLst>
            <pc:docMk/>
            <pc:sldMk cId="651293898" sldId="268"/>
            <ac:spMk id="3" creationId="{00000000-0000-0000-0000-000000000000}"/>
          </ac:spMkLst>
        </pc:spChg>
      </pc:sldChg>
      <pc:sldChg chg="modSp mod">
        <pc:chgData name="Eloise Thibault" userId="1a91d7c1-c160-4de9-a072-a02eb896712b" providerId="ADAL" clId="{E840CFD8-CF92-4609-8493-F2EA2B945DE5}" dt="2022-10-18T19:06:35.575" v="1429" actId="207"/>
        <pc:sldMkLst>
          <pc:docMk/>
          <pc:sldMk cId="1883621441" sldId="269"/>
        </pc:sldMkLst>
        <pc:spChg chg="mod">
          <ac:chgData name="Eloise Thibault" userId="1a91d7c1-c160-4de9-a072-a02eb896712b" providerId="ADAL" clId="{E840CFD8-CF92-4609-8493-F2EA2B945DE5}" dt="2022-10-18T19:03:28.835" v="1408" actId="20577"/>
          <ac:spMkLst>
            <pc:docMk/>
            <pc:sldMk cId="1883621441" sldId="269"/>
            <ac:spMk id="2" creationId="{00000000-0000-0000-0000-000000000000}"/>
          </ac:spMkLst>
        </pc:spChg>
        <pc:spChg chg="mod">
          <ac:chgData name="Eloise Thibault" userId="1a91d7c1-c160-4de9-a072-a02eb896712b" providerId="ADAL" clId="{E840CFD8-CF92-4609-8493-F2EA2B945DE5}" dt="2022-10-18T19:06:35.575" v="1429" actId="207"/>
          <ac:spMkLst>
            <pc:docMk/>
            <pc:sldMk cId="1883621441" sldId="269"/>
            <ac:spMk id="3" creationId="{00000000-0000-0000-0000-000000000000}"/>
          </ac:spMkLst>
        </pc:spChg>
      </pc:sldChg>
      <pc:sldChg chg="modSp mod">
        <pc:chgData name="Eloise Thibault" userId="1a91d7c1-c160-4de9-a072-a02eb896712b" providerId="ADAL" clId="{E840CFD8-CF92-4609-8493-F2EA2B945DE5}" dt="2022-10-18T19:11:59.645" v="1450" actId="20577"/>
        <pc:sldMkLst>
          <pc:docMk/>
          <pc:sldMk cId="3858100354" sldId="270"/>
        </pc:sldMkLst>
        <pc:spChg chg="mod">
          <ac:chgData name="Eloise Thibault" userId="1a91d7c1-c160-4de9-a072-a02eb896712b" providerId="ADAL" clId="{E840CFD8-CF92-4609-8493-F2EA2B945DE5}" dt="2022-10-18T19:11:59.645" v="1450" actId="20577"/>
          <ac:spMkLst>
            <pc:docMk/>
            <pc:sldMk cId="3858100354" sldId="270"/>
            <ac:spMk id="2" creationId="{00000000-0000-0000-0000-000000000000}"/>
          </ac:spMkLst>
        </pc:spChg>
        <pc:spChg chg="mod">
          <ac:chgData name="Eloise Thibault" userId="1a91d7c1-c160-4de9-a072-a02eb896712b" providerId="ADAL" clId="{E840CFD8-CF92-4609-8493-F2EA2B945DE5}" dt="2022-10-18T19:11:48.884" v="1448" actId="27636"/>
          <ac:spMkLst>
            <pc:docMk/>
            <pc:sldMk cId="3858100354" sldId="270"/>
            <ac:spMk id="3" creationId="{00000000-0000-0000-0000-000000000000}"/>
          </ac:spMkLst>
        </pc:spChg>
      </pc:sldChg>
      <pc:sldChg chg="modSp mod">
        <pc:chgData name="Eloise Thibault" userId="1a91d7c1-c160-4de9-a072-a02eb896712b" providerId="ADAL" clId="{E840CFD8-CF92-4609-8493-F2EA2B945DE5}" dt="2022-10-18T19:12:13.194" v="1452" actId="20577"/>
        <pc:sldMkLst>
          <pc:docMk/>
          <pc:sldMk cId="3417177598" sldId="271"/>
        </pc:sldMkLst>
        <pc:spChg chg="mod">
          <ac:chgData name="Eloise Thibault" userId="1a91d7c1-c160-4de9-a072-a02eb896712b" providerId="ADAL" clId="{E840CFD8-CF92-4609-8493-F2EA2B945DE5}" dt="2022-10-18T19:12:13.194" v="1452" actId="20577"/>
          <ac:spMkLst>
            <pc:docMk/>
            <pc:sldMk cId="3417177598" sldId="271"/>
            <ac:spMk id="2" creationId="{00000000-0000-0000-0000-000000000000}"/>
          </ac:spMkLst>
        </pc:spChg>
        <pc:spChg chg="mod">
          <ac:chgData name="Eloise Thibault" userId="1a91d7c1-c160-4de9-a072-a02eb896712b" providerId="ADAL" clId="{E840CFD8-CF92-4609-8493-F2EA2B945DE5}" dt="2022-10-18T19:09:00.873" v="1438" actId="27636"/>
          <ac:spMkLst>
            <pc:docMk/>
            <pc:sldMk cId="3417177598" sldId="271"/>
            <ac:spMk id="3" creationId="{00000000-0000-0000-0000-000000000000}"/>
          </ac:spMkLst>
        </pc:spChg>
      </pc:sldChg>
      <pc:sldChg chg="modSp mod modTransition">
        <pc:chgData name="Eloise Thibault" userId="1a91d7c1-c160-4de9-a072-a02eb896712b" providerId="ADAL" clId="{E840CFD8-CF92-4609-8493-F2EA2B945DE5}" dt="2022-10-18T19:13:14.412" v="1458" actId="1076"/>
        <pc:sldMkLst>
          <pc:docMk/>
          <pc:sldMk cId="1583310042" sldId="272"/>
        </pc:sldMkLst>
        <pc:spChg chg="mod">
          <ac:chgData name="Eloise Thibault" userId="1a91d7c1-c160-4de9-a072-a02eb896712b" providerId="ADAL" clId="{E840CFD8-CF92-4609-8493-F2EA2B945DE5}" dt="2022-10-18T19:13:04.718" v="1456" actId="1076"/>
          <ac:spMkLst>
            <pc:docMk/>
            <pc:sldMk cId="1583310042" sldId="272"/>
            <ac:spMk id="2" creationId="{00000000-0000-0000-0000-000000000000}"/>
          </ac:spMkLst>
        </pc:spChg>
        <pc:spChg chg="mod">
          <ac:chgData name="Eloise Thibault" userId="1a91d7c1-c160-4de9-a072-a02eb896712b" providerId="ADAL" clId="{E840CFD8-CF92-4609-8493-F2EA2B945DE5}" dt="2022-10-18T19:13:14.412" v="1458" actId="1076"/>
          <ac:spMkLst>
            <pc:docMk/>
            <pc:sldMk cId="1583310042" sldId="272"/>
            <ac:spMk id="3" creationId="{00000000-0000-0000-0000-000000000000}"/>
          </ac:spMkLst>
        </pc:spChg>
      </pc:sldChg>
      <pc:sldChg chg="addSp modSp mod modTransition">
        <pc:chgData name="Eloise Thibault" userId="1a91d7c1-c160-4de9-a072-a02eb896712b" providerId="ADAL" clId="{E840CFD8-CF92-4609-8493-F2EA2B945DE5}" dt="2022-10-18T19:28:48.751" v="1695" actId="20577"/>
        <pc:sldMkLst>
          <pc:docMk/>
          <pc:sldMk cId="3976206729" sldId="273"/>
        </pc:sldMkLst>
        <pc:spChg chg="mod">
          <ac:chgData name="Eloise Thibault" userId="1a91d7c1-c160-4de9-a072-a02eb896712b" providerId="ADAL" clId="{E840CFD8-CF92-4609-8493-F2EA2B945DE5}" dt="2022-10-18T19:26:40.511" v="1496" actId="20577"/>
          <ac:spMkLst>
            <pc:docMk/>
            <pc:sldMk cId="3976206729" sldId="273"/>
            <ac:spMk id="2" creationId="{00000000-0000-0000-0000-000000000000}"/>
          </ac:spMkLst>
        </pc:spChg>
        <pc:spChg chg="add mod">
          <ac:chgData name="Eloise Thibault" userId="1a91d7c1-c160-4de9-a072-a02eb896712b" providerId="ADAL" clId="{E840CFD8-CF92-4609-8493-F2EA2B945DE5}" dt="2022-10-18T19:28:48.751" v="1695" actId="20577"/>
          <ac:spMkLst>
            <pc:docMk/>
            <pc:sldMk cId="3976206729" sldId="273"/>
            <ac:spMk id="3" creationId="{DCBCA008-D27B-BBDD-F33D-9FB72F294D0A}"/>
          </ac:spMkLst>
        </pc:spChg>
        <pc:spChg chg="mod">
          <ac:chgData name="Eloise Thibault" userId="1a91d7c1-c160-4de9-a072-a02eb896712b" providerId="ADAL" clId="{E840CFD8-CF92-4609-8493-F2EA2B945DE5}" dt="2022-10-18T19:23:55.447" v="1480" actId="1076"/>
          <ac:spMkLst>
            <pc:docMk/>
            <pc:sldMk cId="3976206729" sldId="273"/>
            <ac:spMk id="5" creationId="{00000000-0000-0000-0000-000000000000}"/>
          </ac:spMkLst>
        </pc:spChg>
      </pc:sldChg>
      <pc:sldChg chg="modSp mod">
        <pc:chgData name="Eloise Thibault" userId="1a91d7c1-c160-4de9-a072-a02eb896712b" providerId="ADAL" clId="{E840CFD8-CF92-4609-8493-F2EA2B945DE5}" dt="2022-10-21T13:49:53.442" v="2047" actId="20577"/>
        <pc:sldMkLst>
          <pc:docMk/>
          <pc:sldMk cId="3107575384" sldId="274"/>
        </pc:sldMkLst>
        <pc:spChg chg="mod">
          <ac:chgData name="Eloise Thibault" userId="1a91d7c1-c160-4de9-a072-a02eb896712b" providerId="ADAL" clId="{E840CFD8-CF92-4609-8493-F2EA2B945DE5}" dt="2022-10-21T13:29:13.789" v="1935" actId="20577"/>
          <ac:spMkLst>
            <pc:docMk/>
            <pc:sldMk cId="3107575384" sldId="274"/>
            <ac:spMk id="2" creationId="{00000000-0000-0000-0000-000000000000}"/>
          </ac:spMkLst>
        </pc:spChg>
        <pc:spChg chg="mod">
          <ac:chgData name="Eloise Thibault" userId="1a91d7c1-c160-4de9-a072-a02eb896712b" providerId="ADAL" clId="{E840CFD8-CF92-4609-8493-F2EA2B945DE5}" dt="2022-10-21T13:49:53.442" v="2047" actId="20577"/>
          <ac:spMkLst>
            <pc:docMk/>
            <pc:sldMk cId="3107575384" sldId="274"/>
            <ac:spMk id="5" creationId="{00000000-0000-0000-0000-000000000000}"/>
          </ac:spMkLst>
        </pc:spChg>
      </pc:sldChg>
      <pc:sldChg chg="modSp mod">
        <pc:chgData name="Eloise Thibault" userId="1a91d7c1-c160-4de9-a072-a02eb896712b" providerId="ADAL" clId="{E840CFD8-CF92-4609-8493-F2EA2B945DE5}" dt="2022-10-21T13:49:22.729" v="2043" actId="20577"/>
        <pc:sldMkLst>
          <pc:docMk/>
          <pc:sldMk cId="1473362374" sldId="275"/>
        </pc:sldMkLst>
        <pc:spChg chg="mod">
          <ac:chgData name="Eloise Thibault" userId="1a91d7c1-c160-4de9-a072-a02eb896712b" providerId="ADAL" clId="{E840CFD8-CF92-4609-8493-F2EA2B945DE5}" dt="2022-10-21T13:30:00.776" v="1950" actId="20577"/>
          <ac:spMkLst>
            <pc:docMk/>
            <pc:sldMk cId="1473362374" sldId="275"/>
            <ac:spMk id="2" creationId="{00000000-0000-0000-0000-000000000000}"/>
          </ac:spMkLst>
        </pc:spChg>
        <pc:spChg chg="mod">
          <ac:chgData name="Eloise Thibault" userId="1a91d7c1-c160-4de9-a072-a02eb896712b" providerId="ADAL" clId="{E840CFD8-CF92-4609-8493-F2EA2B945DE5}" dt="2022-10-21T13:49:22.729" v="2043" actId="20577"/>
          <ac:spMkLst>
            <pc:docMk/>
            <pc:sldMk cId="1473362374" sldId="275"/>
            <ac:spMk id="5" creationId="{00000000-0000-0000-0000-000000000000}"/>
          </ac:spMkLst>
        </pc:spChg>
      </pc:sldChg>
      <pc:sldChg chg="modSp mod">
        <pc:chgData name="Eloise Thibault" userId="1a91d7c1-c160-4de9-a072-a02eb896712b" providerId="ADAL" clId="{E840CFD8-CF92-4609-8493-F2EA2B945DE5}" dt="2022-10-21T13:51:23.594" v="2060" actId="20577"/>
        <pc:sldMkLst>
          <pc:docMk/>
          <pc:sldMk cId="1809754488" sldId="276"/>
        </pc:sldMkLst>
        <pc:spChg chg="mod">
          <ac:chgData name="Eloise Thibault" userId="1a91d7c1-c160-4de9-a072-a02eb896712b" providerId="ADAL" clId="{E840CFD8-CF92-4609-8493-F2EA2B945DE5}" dt="2022-10-21T13:51:23.594" v="2060" actId="20577"/>
          <ac:spMkLst>
            <pc:docMk/>
            <pc:sldMk cId="1809754488" sldId="276"/>
            <ac:spMk id="2" creationId="{00000000-0000-0000-0000-000000000000}"/>
          </ac:spMkLst>
        </pc:spChg>
        <pc:spChg chg="mod">
          <ac:chgData name="Eloise Thibault" userId="1a91d7c1-c160-4de9-a072-a02eb896712b" providerId="ADAL" clId="{E840CFD8-CF92-4609-8493-F2EA2B945DE5}" dt="2022-10-12T19:43:46.013" v="0"/>
          <ac:spMkLst>
            <pc:docMk/>
            <pc:sldMk cId="1809754488" sldId="276"/>
            <ac:spMk id="5" creationId="{00000000-0000-0000-0000-000000000000}"/>
          </ac:spMkLst>
        </pc:spChg>
      </pc:sldChg>
      <pc:sldChg chg="modSp mod">
        <pc:chgData name="Eloise Thibault" userId="1a91d7c1-c160-4de9-a072-a02eb896712b" providerId="ADAL" clId="{E840CFD8-CF92-4609-8493-F2EA2B945DE5}" dt="2022-10-12T19:49:04.771" v="131" actId="20577"/>
        <pc:sldMkLst>
          <pc:docMk/>
          <pc:sldMk cId="3571130220" sldId="277"/>
        </pc:sldMkLst>
        <pc:spChg chg="mod">
          <ac:chgData name="Eloise Thibault" userId="1a91d7c1-c160-4de9-a072-a02eb896712b" providerId="ADAL" clId="{E840CFD8-CF92-4609-8493-F2EA2B945DE5}" dt="2022-10-12T19:48:30" v="119" actId="120"/>
          <ac:spMkLst>
            <pc:docMk/>
            <pc:sldMk cId="3571130220" sldId="277"/>
            <ac:spMk id="4" creationId="{00000000-0000-0000-0000-000000000000}"/>
          </ac:spMkLst>
        </pc:spChg>
        <pc:spChg chg="mod">
          <ac:chgData name="Eloise Thibault" userId="1a91d7c1-c160-4de9-a072-a02eb896712b" providerId="ADAL" clId="{E840CFD8-CF92-4609-8493-F2EA2B945DE5}" dt="2022-10-12T19:49:04.771" v="131" actId="20577"/>
          <ac:spMkLst>
            <pc:docMk/>
            <pc:sldMk cId="3571130220" sldId="277"/>
            <ac:spMk id="5" creationId="{00000000-0000-0000-0000-000000000000}"/>
          </ac:spMkLst>
        </pc:spChg>
      </pc:sldChg>
      <pc:sldChg chg="modSp mod">
        <pc:chgData name="Eloise Thibault" userId="1a91d7c1-c160-4de9-a072-a02eb896712b" providerId="ADAL" clId="{E840CFD8-CF92-4609-8493-F2EA2B945DE5}" dt="2022-10-21T13:54:02.949" v="2073" actId="3626"/>
        <pc:sldMkLst>
          <pc:docMk/>
          <pc:sldMk cId="3278901519" sldId="278"/>
        </pc:sldMkLst>
        <pc:spChg chg="mod">
          <ac:chgData name="Eloise Thibault" userId="1a91d7c1-c160-4de9-a072-a02eb896712b" providerId="ADAL" clId="{E840CFD8-CF92-4609-8493-F2EA2B945DE5}" dt="2022-10-21T13:52:34.847" v="2064" actId="255"/>
          <ac:spMkLst>
            <pc:docMk/>
            <pc:sldMk cId="3278901519" sldId="278"/>
            <ac:spMk id="2" creationId="{00000000-0000-0000-0000-000000000000}"/>
          </ac:spMkLst>
        </pc:spChg>
        <pc:spChg chg="mod">
          <ac:chgData name="Eloise Thibault" userId="1a91d7c1-c160-4de9-a072-a02eb896712b" providerId="ADAL" clId="{E840CFD8-CF92-4609-8493-F2EA2B945DE5}" dt="2022-10-21T13:54:02.949" v="2073" actId="3626"/>
          <ac:spMkLst>
            <pc:docMk/>
            <pc:sldMk cId="3278901519" sldId="278"/>
            <ac:spMk id="5" creationId="{00000000-0000-0000-0000-000000000000}"/>
          </ac:spMkLst>
        </pc:spChg>
      </pc:sldChg>
      <pc:sldChg chg="modSp mod">
        <pc:chgData name="Eloise Thibault" userId="1a91d7c1-c160-4de9-a072-a02eb896712b" providerId="ADAL" clId="{E840CFD8-CF92-4609-8493-F2EA2B945DE5}" dt="2022-10-21T13:58:22.917" v="2123" actId="1076"/>
        <pc:sldMkLst>
          <pc:docMk/>
          <pc:sldMk cId="2126689731" sldId="279"/>
        </pc:sldMkLst>
        <pc:spChg chg="mod">
          <ac:chgData name="Eloise Thibault" userId="1a91d7c1-c160-4de9-a072-a02eb896712b" providerId="ADAL" clId="{E840CFD8-CF92-4609-8493-F2EA2B945DE5}" dt="2022-10-21T13:54:59.839" v="2077" actId="255"/>
          <ac:spMkLst>
            <pc:docMk/>
            <pc:sldMk cId="2126689731" sldId="279"/>
            <ac:spMk id="2" creationId="{00000000-0000-0000-0000-000000000000}"/>
          </ac:spMkLst>
        </pc:spChg>
        <pc:spChg chg="mod">
          <ac:chgData name="Eloise Thibault" userId="1a91d7c1-c160-4de9-a072-a02eb896712b" providerId="ADAL" clId="{E840CFD8-CF92-4609-8493-F2EA2B945DE5}" dt="2022-10-21T13:58:22.917" v="2123" actId="1076"/>
          <ac:spMkLst>
            <pc:docMk/>
            <pc:sldMk cId="2126689731" sldId="279"/>
            <ac:spMk id="5" creationId="{00000000-0000-0000-0000-000000000000}"/>
          </ac:spMkLst>
        </pc:spChg>
      </pc:sldChg>
      <pc:sldChg chg="modSp mod modTransition">
        <pc:chgData name="Eloise Thibault" userId="1a91d7c1-c160-4de9-a072-a02eb896712b" providerId="ADAL" clId="{E840CFD8-CF92-4609-8493-F2EA2B945DE5}" dt="2022-10-21T13:59:02.122" v="2128" actId="1076"/>
        <pc:sldMkLst>
          <pc:docMk/>
          <pc:sldMk cId="3685380948" sldId="280"/>
        </pc:sldMkLst>
        <pc:spChg chg="mod">
          <ac:chgData name="Eloise Thibault" userId="1a91d7c1-c160-4de9-a072-a02eb896712b" providerId="ADAL" clId="{E840CFD8-CF92-4609-8493-F2EA2B945DE5}" dt="2022-10-21T13:58:56.132" v="2127" actId="1076"/>
          <ac:spMkLst>
            <pc:docMk/>
            <pc:sldMk cId="3685380948" sldId="280"/>
            <ac:spMk id="2" creationId="{00000000-0000-0000-0000-000000000000}"/>
          </ac:spMkLst>
        </pc:spChg>
        <pc:spChg chg="mod">
          <ac:chgData name="Eloise Thibault" userId="1a91d7c1-c160-4de9-a072-a02eb896712b" providerId="ADAL" clId="{E840CFD8-CF92-4609-8493-F2EA2B945DE5}" dt="2022-10-21T13:59:02.122" v="2128" actId="1076"/>
          <ac:spMkLst>
            <pc:docMk/>
            <pc:sldMk cId="3685380948" sldId="280"/>
            <ac:spMk id="5" creationId="{00000000-0000-0000-0000-000000000000}"/>
          </ac:spMkLst>
        </pc:spChg>
      </pc:sldChg>
      <pc:sldChg chg="modSp mod">
        <pc:chgData name="Eloise Thibault" userId="1a91d7c1-c160-4de9-a072-a02eb896712b" providerId="ADAL" clId="{E840CFD8-CF92-4609-8493-F2EA2B945DE5}" dt="2022-10-21T14:06:19.622" v="2180" actId="20577"/>
        <pc:sldMkLst>
          <pc:docMk/>
          <pc:sldMk cId="1822185385" sldId="281"/>
        </pc:sldMkLst>
        <pc:spChg chg="mod">
          <ac:chgData name="Eloise Thibault" userId="1a91d7c1-c160-4de9-a072-a02eb896712b" providerId="ADAL" clId="{E840CFD8-CF92-4609-8493-F2EA2B945DE5}" dt="2022-10-21T14:00:12.544" v="2135" actId="255"/>
          <ac:spMkLst>
            <pc:docMk/>
            <pc:sldMk cId="1822185385" sldId="281"/>
            <ac:spMk id="2" creationId="{00000000-0000-0000-0000-000000000000}"/>
          </ac:spMkLst>
        </pc:spChg>
        <pc:spChg chg="mod">
          <ac:chgData name="Eloise Thibault" userId="1a91d7c1-c160-4de9-a072-a02eb896712b" providerId="ADAL" clId="{E840CFD8-CF92-4609-8493-F2EA2B945DE5}" dt="2022-10-21T14:06:19.622" v="2180" actId="20577"/>
          <ac:spMkLst>
            <pc:docMk/>
            <pc:sldMk cId="1822185385" sldId="281"/>
            <ac:spMk id="5" creationId="{00000000-0000-0000-0000-000000000000}"/>
          </ac:spMkLst>
        </pc:spChg>
      </pc:sldChg>
      <pc:sldChg chg="modSp mod">
        <pc:chgData name="Eloise Thibault" userId="1a91d7c1-c160-4de9-a072-a02eb896712b" providerId="ADAL" clId="{E840CFD8-CF92-4609-8493-F2EA2B945DE5}" dt="2022-10-21T14:08:19.751" v="2208" actId="27636"/>
        <pc:sldMkLst>
          <pc:docMk/>
          <pc:sldMk cId="767322796" sldId="282"/>
        </pc:sldMkLst>
        <pc:spChg chg="mod">
          <ac:chgData name="Eloise Thibault" userId="1a91d7c1-c160-4de9-a072-a02eb896712b" providerId="ADAL" clId="{E840CFD8-CF92-4609-8493-F2EA2B945DE5}" dt="2022-10-21T14:06:45.389" v="2184" actId="255"/>
          <ac:spMkLst>
            <pc:docMk/>
            <pc:sldMk cId="767322796" sldId="282"/>
            <ac:spMk id="2" creationId="{00000000-0000-0000-0000-000000000000}"/>
          </ac:spMkLst>
        </pc:spChg>
        <pc:spChg chg="mod">
          <ac:chgData name="Eloise Thibault" userId="1a91d7c1-c160-4de9-a072-a02eb896712b" providerId="ADAL" clId="{E840CFD8-CF92-4609-8493-F2EA2B945DE5}" dt="2022-10-21T14:08:19.751" v="2208" actId="27636"/>
          <ac:spMkLst>
            <pc:docMk/>
            <pc:sldMk cId="767322796" sldId="282"/>
            <ac:spMk id="5" creationId="{00000000-0000-0000-0000-000000000000}"/>
          </ac:spMkLst>
        </pc:spChg>
      </pc:sldChg>
      <pc:sldChg chg="modSp mod">
        <pc:chgData name="Eloise Thibault" userId="1a91d7c1-c160-4de9-a072-a02eb896712b" providerId="ADAL" clId="{E840CFD8-CF92-4609-8493-F2EA2B945DE5}" dt="2022-10-12T19:50:27.843" v="139" actId="14100"/>
        <pc:sldMkLst>
          <pc:docMk/>
          <pc:sldMk cId="2959143534" sldId="283"/>
        </pc:sldMkLst>
        <pc:spChg chg="mod">
          <ac:chgData name="Eloise Thibault" userId="1a91d7c1-c160-4de9-a072-a02eb896712b" providerId="ADAL" clId="{E840CFD8-CF92-4609-8493-F2EA2B945DE5}" dt="2022-10-12T19:49:47.808" v="134" actId="120"/>
          <ac:spMkLst>
            <pc:docMk/>
            <pc:sldMk cId="2959143534" sldId="283"/>
            <ac:spMk id="2" creationId="{00000000-0000-0000-0000-000000000000}"/>
          </ac:spMkLst>
        </pc:spChg>
        <pc:spChg chg="mod">
          <ac:chgData name="Eloise Thibault" userId="1a91d7c1-c160-4de9-a072-a02eb896712b" providerId="ADAL" clId="{E840CFD8-CF92-4609-8493-F2EA2B945DE5}" dt="2022-10-12T19:50:27.843" v="139" actId="14100"/>
          <ac:spMkLst>
            <pc:docMk/>
            <pc:sldMk cId="2959143534" sldId="283"/>
            <ac:spMk id="3" creationId="{00000000-0000-0000-0000-000000000000}"/>
          </ac:spMkLst>
        </pc:spChg>
      </pc:sldChg>
      <pc:sldChg chg="modSp mod">
        <pc:chgData name="Eloise Thibault" userId="1a91d7c1-c160-4de9-a072-a02eb896712b" providerId="ADAL" clId="{E840CFD8-CF92-4609-8493-F2EA2B945DE5}" dt="2022-10-21T14:09:46.742" v="2218" actId="1076"/>
        <pc:sldMkLst>
          <pc:docMk/>
          <pc:sldMk cId="750797478" sldId="284"/>
        </pc:sldMkLst>
        <pc:spChg chg="mod">
          <ac:chgData name="Eloise Thibault" userId="1a91d7c1-c160-4de9-a072-a02eb896712b" providerId="ADAL" clId="{E840CFD8-CF92-4609-8493-F2EA2B945DE5}" dt="2022-10-21T14:09:36.456" v="2216" actId="1076"/>
          <ac:spMkLst>
            <pc:docMk/>
            <pc:sldMk cId="750797478" sldId="284"/>
            <ac:spMk id="2" creationId="{00000000-0000-0000-0000-000000000000}"/>
          </ac:spMkLst>
        </pc:spChg>
        <pc:spChg chg="mod">
          <ac:chgData name="Eloise Thibault" userId="1a91d7c1-c160-4de9-a072-a02eb896712b" providerId="ADAL" clId="{E840CFD8-CF92-4609-8493-F2EA2B945DE5}" dt="2022-10-21T14:09:46.742" v="2218" actId="1076"/>
          <ac:spMkLst>
            <pc:docMk/>
            <pc:sldMk cId="750797478" sldId="284"/>
            <ac:spMk id="3" creationId="{00000000-0000-0000-0000-000000000000}"/>
          </ac:spMkLst>
        </pc:spChg>
      </pc:sldChg>
      <pc:sldChg chg="modSp mod">
        <pc:chgData name="Eloise Thibault" userId="1a91d7c1-c160-4de9-a072-a02eb896712b" providerId="ADAL" clId="{E840CFD8-CF92-4609-8493-F2EA2B945DE5}" dt="2022-10-21T14:13:16.233" v="2243" actId="2710"/>
        <pc:sldMkLst>
          <pc:docMk/>
          <pc:sldMk cId="4218682007" sldId="285"/>
        </pc:sldMkLst>
        <pc:spChg chg="mod">
          <ac:chgData name="Eloise Thibault" userId="1a91d7c1-c160-4de9-a072-a02eb896712b" providerId="ADAL" clId="{E840CFD8-CF92-4609-8493-F2EA2B945DE5}" dt="2022-10-21T14:13:04.633" v="2242" actId="255"/>
          <ac:spMkLst>
            <pc:docMk/>
            <pc:sldMk cId="4218682007" sldId="285"/>
            <ac:spMk id="2" creationId="{00000000-0000-0000-0000-000000000000}"/>
          </ac:spMkLst>
        </pc:spChg>
        <pc:spChg chg="mod">
          <ac:chgData name="Eloise Thibault" userId="1a91d7c1-c160-4de9-a072-a02eb896712b" providerId="ADAL" clId="{E840CFD8-CF92-4609-8493-F2EA2B945DE5}" dt="2022-10-21T14:13:16.233" v="2243" actId="2710"/>
          <ac:spMkLst>
            <pc:docMk/>
            <pc:sldMk cId="4218682007" sldId="285"/>
            <ac:spMk id="3" creationId="{00000000-0000-0000-0000-000000000000}"/>
          </ac:spMkLst>
        </pc:spChg>
      </pc:sldChg>
      <pc:sldChg chg="modSp mod">
        <pc:chgData name="Eloise Thibault" userId="1a91d7c1-c160-4de9-a072-a02eb896712b" providerId="ADAL" clId="{E840CFD8-CF92-4609-8493-F2EA2B945DE5}" dt="2022-10-21T14:23:15.102" v="2281" actId="115"/>
        <pc:sldMkLst>
          <pc:docMk/>
          <pc:sldMk cId="1262590105" sldId="286"/>
        </pc:sldMkLst>
        <pc:spChg chg="mod">
          <ac:chgData name="Eloise Thibault" userId="1a91d7c1-c160-4de9-a072-a02eb896712b" providerId="ADAL" clId="{E840CFD8-CF92-4609-8493-F2EA2B945DE5}" dt="2022-10-21T14:21:38.949" v="2271" actId="1076"/>
          <ac:spMkLst>
            <pc:docMk/>
            <pc:sldMk cId="1262590105" sldId="286"/>
            <ac:spMk id="2" creationId="{00000000-0000-0000-0000-000000000000}"/>
          </ac:spMkLst>
        </pc:spChg>
        <pc:spChg chg="mod">
          <ac:chgData name="Eloise Thibault" userId="1a91d7c1-c160-4de9-a072-a02eb896712b" providerId="ADAL" clId="{E840CFD8-CF92-4609-8493-F2EA2B945DE5}" dt="2022-10-21T14:23:15.102" v="2281" actId="115"/>
          <ac:spMkLst>
            <pc:docMk/>
            <pc:sldMk cId="1262590105" sldId="286"/>
            <ac:spMk id="3" creationId="{00000000-0000-0000-0000-000000000000}"/>
          </ac:spMkLst>
        </pc:spChg>
      </pc:sldChg>
      <pc:sldChg chg="modSp mod">
        <pc:chgData name="Eloise Thibault" userId="1a91d7c1-c160-4de9-a072-a02eb896712b" providerId="ADAL" clId="{E840CFD8-CF92-4609-8493-F2EA2B945DE5}" dt="2022-10-21T14:25:50.127" v="2301" actId="14100"/>
        <pc:sldMkLst>
          <pc:docMk/>
          <pc:sldMk cId="1511375232" sldId="287"/>
        </pc:sldMkLst>
        <pc:spChg chg="mod">
          <ac:chgData name="Eloise Thibault" userId="1a91d7c1-c160-4de9-a072-a02eb896712b" providerId="ADAL" clId="{E840CFD8-CF92-4609-8493-F2EA2B945DE5}" dt="2022-10-21T14:25:41.931" v="2299" actId="1076"/>
          <ac:spMkLst>
            <pc:docMk/>
            <pc:sldMk cId="1511375232" sldId="287"/>
            <ac:spMk id="2" creationId="{00000000-0000-0000-0000-000000000000}"/>
          </ac:spMkLst>
        </pc:spChg>
        <pc:spChg chg="mod">
          <ac:chgData name="Eloise Thibault" userId="1a91d7c1-c160-4de9-a072-a02eb896712b" providerId="ADAL" clId="{E840CFD8-CF92-4609-8493-F2EA2B945DE5}" dt="2022-10-21T14:25:50.127" v="2301" actId="14100"/>
          <ac:spMkLst>
            <pc:docMk/>
            <pc:sldMk cId="1511375232" sldId="287"/>
            <ac:spMk id="3" creationId="{00000000-0000-0000-0000-000000000000}"/>
          </ac:spMkLst>
        </pc:spChg>
      </pc:sldChg>
      <pc:sldChg chg="modSp mod">
        <pc:chgData name="Eloise Thibault" userId="1a91d7c1-c160-4de9-a072-a02eb896712b" providerId="ADAL" clId="{E840CFD8-CF92-4609-8493-F2EA2B945DE5}" dt="2022-10-21T14:28:19.454" v="2317" actId="14100"/>
        <pc:sldMkLst>
          <pc:docMk/>
          <pc:sldMk cId="2787003338" sldId="288"/>
        </pc:sldMkLst>
        <pc:spChg chg="mod">
          <ac:chgData name="Eloise Thibault" userId="1a91d7c1-c160-4de9-a072-a02eb896712b" providerId="ADAL" clId="{E840CFD8-CF92-4609-8493-F2EA2B945DE5}" dt="2022-10-21T14:28:11.830" v="2315" actId="255"/>
          <ac:spMkLst>
            <pc:docMk/>
            <pc:sldMk cId="2787003338" sldId="288"/>
            <ac:spMk id="2" creationId="{00000000-0000-0000-0000-000000000000}"/>
          </ac:spMkLst>
        </pc:spChg>
        <pc:spChg chg="mod">
          <ac:chgData name="Eloise Thibault" userId="1a91d7c1-c160-4de9-a072-a02eb896712b" providerId="ADAL" clId="{E840CFD8-CF92-4609-8493-F2EA2B945DE5}" dt="2022-10-21T14:28:19.454" v="2317" actId="14100"/>
          <ac:spMkLst>
            <pc:docMk/>
            <pc:sldMk cId="2787003338" sldId="288"/>
            <ac:spMk id="3" creationId="{00000000-0000-0000-0000-000000000000}"/>
          </ac:spMkLst>
        </pc:spChg>
      </pc:sldChg>
      <pc:sldChg chg="modSp mod">
        <pc:chgData name="Eloise Thibault" userId="1a91d7c1-c160-4de9-a072-a02eb896712b" providerId="ADAL" clId="{E840CFD8-CF92-4609-8493-F2EA2B945DE5}" dt="2022-10-21T14:30:04.778" v="2323" actId="14100"/>
        <pc:sldMkLst>
          <pc:docMk/>
          <pc:sldMk cId="4290873325" sldId="289"/>
        </pc:sldMkLst>
        <pc:spChg chg="mod">
          <ac:chgData name="Eloise Thibault" userId="1a91d7c1-c160-4de9-a072-a02eb896712b" providerId="ADAL" clId="{E840CFD8-CF92-4609-8493-F2EA2B945DE5}" dt="2022-10-21T14:29:09.512" v="2321" actId="14100"/>
          <ac:spMkLst>
            <pc:docMk/>
            <pc:sldMk cId="4290873325" sldId="289"/>
            <ac:spMk id="2" creationId="{00000000-0000-0000-0000-000000000000}"/>
          </ac:spMkLst>
        </pc:spChg>
        <pc:spChg chg="mod">
          <ac:chgData name="Eloise Thibault" userId="1a91d7c1-c160-4de9-a072-a02eb896712b" providerId="ADAL" clId="{E840CFD8-CF92-4609-8493-F2EA2B945DE5}" dt="2022-10-21T14:30:04.778" v="2323" actId="14100"/>
          <ac:spMkLst>
            <pc:docMk/>
            <pc:sldMk cId="4290873325" sldId="289"/>
            <ac:spMk id="3" creationId="{00000000-0000-0000-0000-000000000000}"/>
          </ac:spMkLst>
        </pc:spChg>
      </pc:sldChg>
      <pc:sldChg chg="modSp mod">
        <pc:chgData name="Eloise Thibault" userId="1a91d7c1-c160-4de9-a072-a02eb896712b" providerId="ADAL" clId="{E840CFD8-CF92-4609-8493-F2EA2B945DE5}" dt="2022-10-24T13:40:15.041" v="2635" actId="20577"/>
        <pc:sldMkLst>
          <pc:docMk/>
          <pc:sldMk cId="3614632533" sldId="290"/>
        </pc:sldMkLst>
        <pc:spChg chg="mod">
          <ac:chgData name="Eloise Thibault" userId="1a91d7c1-c160-4de9-a072-a02eb896712b" providerId="ADAL" clId="{E840CFD8-CF92-4609-8493-F2EA2B945DE5}" dt="2022-10-21T14:30:43.641" v="2324" actId="2711"/>
          <ac:spMkLst>
            <pc:docMk/>
            <pc:sldMk cId="3614632533" sldId="290"/>
            <ac:spMk id="2" creationId="{00000000-0000-0000-0000-000000000000}"/>
          </ac:spMkLst>
        </pc:spChg>
        <pc:spChg chg="mod">
          <ac:chgData name="Eloise Thibault" userId="1a91d7c1-c160-4de9-a072-a02eb896712b" providerId="ADAL" clId="{E840CFD8-CF92-4609-8493-F2EA2B945DE5}" dt="2022-10-24T13:40:15.041" v="2635" actId="20577"/>
          <ac:spMkLst>
            <pc:docMk/>
            <pc:sldMk cId="3614632533" sldId="290"/>
            <ac:spMk id="3" creationId="{00000000-0000-0000-0000-000000000000}"/>
          </ac:spMkLst>
        </pc:spChg>
      </pc:sldChg>
      <pc:sldChg chg="modSp mod">
        <pc:chgData name="Eloise Thibault" userId="1a91d7c1-c160-4de9-a072-a02eb896712b" providerId="ADAL" clId="{E840CFD8-CF92-4609-8493-F2EA2B945DE5}" dt="2022-10-21T14:19:36.977" v="2265" actId="5793"/>
        <pc:sldMkLst>
          <pc:docMk/>
          <pc:sldMk cId="320603709" sldId="291"/>
        </pc:sldMkLst>
        <pc:spChg chg="mod">
          <ac:chgData name="Eloise Thibault" userId="1a91d7c1-c160-4de9-a072-a02eb896712b" providerId="ADAL" clId="{E840CFD8-CF92-4609-8493-F2EA2B945DE5}" dt="2022-10-21T14:18:40.928" v="2258" actId="1076"/>
          <ac:spMkLst>
            <pc:docMk/>
            <pc:sldMk cId="320603709" sldId="291"/>
            <ac:spMk id="2" creationId="{00000000-0000-0000-0000-000000000000}"/>
          </ac:spMkLst>
        </pc:spChg>
        <pc:spChg chg="mod">
          <ac:chgData name="Eloise Thibault" userId="1a91d7c1-c160-4de9-a072-a02eb896712b" providerId="ADAL" clId="{E840CFD8-CF92-4609-8493-F2EA2B945DE5}" dt="2022-10-21T14:19:36.977" v="2265" actId="5793"/>
          <ac:spMkLst>
            <pc:docMk/>
            <pc:sldMk cId="320603709" sldId="291"/>
            <ac:spMk id="3" creationId="{00000000-0000-0000-0000-000000000000}"/>
          </ac:spMkLst>
        </pc:spChg>
      </pc:sldChg>
      <pc:sldChg chg="modSp mod">
        <pc:chgData name="Eloise Thibault" userId="1a91d7c1-c160-4de9-a072-a02eb896712b" providerId="ADAL" clId="{E840CFD8-CF92-4609-8493-F2EA2B945DE5}" dt="2022-10-21T14:20:28.054" v="2266" actId="12"/>
        <pc:sldMkLst>
          <pc:docMk/>
          <pc:sldMk cId="2871612853" sldId="292"/>
        </pc:sldMkLst>
        <pc:spChg chg="mod">
          <ac:chgData name="Eloise Thibault" userId="1a91d7c1-c160-4de9-a072-a02eb896712b" providerId="ADAL" clId="{E840CFD8-CF92-4609-8493-F2EA2B945DE5}" dt="2022-10-21T14:14:08.661" v="2249" actId="1076"/>
          <ac:spMkLst>
            <pc:docMk/>
            <pc:sldMk cId="2871612853" sldId="292"/>
            <ac:spMk id="2" creationId="{00000000-0000-0000-0000-000000000000}"/>
          </ac:spMkLst>
        </pc:spChg>
        <pc:spChg chg="mod">
          <ac:chgData name="Eloise Thibault" userId="1a91d7c1-c160-4de9-a072-a02eb896712b" providerId="ADAL" clId="{E840CFD8-CF92-4609-8493-F2EA2B945DE5}" dt="2022-10-21T14:20:28.054" v="2266" actId="12"/>
          <ac:spMkLst>
            <pc:docMk/>
            <pc:sldMk cId="2871612853" sldId="292"/>
            <ac:spMk id="3" creationId="{00000000-0000-0000-0000-000000000000}"/>
          </ac:spMkLst>
        </pc:spChg>
      </pc:sldChg>
      <pc:sldChg chg="modSp mod">
        <pc:chgData name="Eloise Thibault" userId="1a91d7c1-c160-4de9-a072-a02eb896712b" providerId="ADAL" clId="{E840CFD8-CF92-4609-8493-F2EA2B945DE5}" dt="2022-10-21T14:25:05.207" v="2293" actId="313"/>
        <pc:sldMkLst>
          <pc:docMk/>
          <pc:sldMk cId="3709287848" sldId="293"/>
        </pc:sldMkLst>
        <pc:spChg chg="mod">
          <ac:chgData name="Eloise Thibault" userId="1a91d7c1-c160-4de9-a072-a02eb896712b" providerId="ADAL" clId="{E840CFD8-CF92-4609-8493-F2EA2B945DE5}" dt="2022-10-21T14:24:11.031" v="2287" actId="1076"/>
          <ac:spMkLst>
            <pc:docMk/>
            <pc:sldMk cId="3709287848" sldId="293"/>
            <ac:spMk id="2" creationId="{00000000-0000-0000-0000-000000000000}"/>
          </ac:spMkLst>
        </pc:spChg>
        <pc:spChg chg="mod">
          <ac:chgData name="Eloise Thibault" userId="1a91d7c1-c160-4de9-a072-a02eb896712b" providerId="ADAL" clId="{E840CFD8-CF92-4609-8493-F2EA2B945DE5}" dt="2022-10-21T14:25:05.207" v="2293" actId="313"/>
          <ac:spMkLst>
            <pc:docMk/>
            <pc:sldMk cId="3709287848" sldId="293"/>
            <ac:spMk id="3" creationId="{00000000-0000-0000-0000-000000000000}"/>
          </ac:spMkLst>
        </pc:spChg>
      </pc:sldChg>
      <pc:sldChg chg="modSp mod">
        <pc:chgData name="Eloise Thibault" userId="1a91d7c1-c160-4de9-a072-a02eb896712b" providerId="ADAL" clId="{E840CFD8-CF92-4609-8493-F2EA2B945DE5}" dt="2022-10-21T14:27:19.949" v="2309" actId="14100"/>
        <pc:sldMkLst>
          <pc:docMk/>
          <pc:sldMk cId="2319713214" sldId="294"/>
        </pc:sldMkLst>
        <pc:spChg chg="mod">
          <ac:chgData name="Eloise Thibault" userId="1a91d7c1-c160-4de9-a072-a02eb896712b" providerId="ADAL" clId="{E840CFD8-CF92-4609-8493-F2EA2B945DE5}" dt="2022-10-21T14:27:12.061" v="2307" actId="255"/>
          <ac:spMkLst>
            <pc:docMk/>
            <pc:sldMk cId="2319713214" sldId="294"/>
            <ac:spMk id="2" creationId="{00000000-0000-0000-0000-000000000000}"/>
          </ac:spMkLst>
        </pc:spChg>
        <pc:spChg chg="mod">
          <ac:chgData name="Eloise Thibault" userId="1a91d7c1-c160-4de9-a072-a02eb896712b" providerId="ADAL" clId="{E840CFD8-CF92-4609-8493-F2EA2B945DE5}" dt="2022-10-21T14:27:19.949" v="2309" actId="14100"/>
          <ac:spMkLst>
            <pc:docMk/>
            <pc:sldMk cId="2319713214" sldId="294"/>
            <ac:spMk id="3" creationId="{00000000-0000-0000-0000-000000000000}"/>
          </ac:spMkLst>
        </pc:spChg>
      </pc:sldChg>
      <pc:sldMasterChg chg="modTransition modSldLayout">
        <pc:chgData name="Eloise Thibault" userId="1a91d7c1-c160-4de9-a072-a02eb896712b" providerId="ADAL" clId="{E840CFD8-CF92-4609-8493-F2EA2B945DE5}" dt="2022-10-12T19:43:46.013" v="0"/>
        <pc:sldMasterMkLst>
          <pc:docMk/>
          <pc:sldMasterMk cId="3283798573" sldId="2147483672"/>
        </pc:sldMasterMkLst>
        <pc:sldLayoutChg chg="modTransition">
          <pc:chgData name="Eloise Thibault" userId="1a91d7c1-c160-4de9-a072-a02eb896712b" providerId="ADAL" clId="{E840CFD8-CF92-4609-8493-F2EA2B945DE5}" dt="2022-10-12T19:43:46.013" v="0"/>
          <pc:sldLayoutMkLst>
            <pc:docMk/>
            <pc:sldMasterMk cId="3283798573" sldId="2147483672"/>
            <pc:sldLayoutMk cId="1269544390" sldId="2147483673"/>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2645388113" sldId="2147483674"/>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2598133774" sldId="2147483676"/>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2854171243" sldId="2147483679"/>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280853274" sldId="2147483680"/>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2210402732" sldId="2147483681"/>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1903886696" sldId="2147483687"/>
          </pc:sldLayoutMkLst>
        </pc:sldLayoutChg>
        <pc:sldLayoutChg chg="modTransition">
          <pc:chgData name="Eloise Thibault" userId="1a91d7c1-c160-4de9-a072-a02eb896712b" providerId="ADAL" clId="{E840CFD8-CF92-4609-8493-F2EA2B945DE5}" dt="2022-10-12T19:43:46.013" v="0"/>
          <pc:sldLayoutMkLst>
            <pc:docMk/>
            <pc:sldMasterMk cId="3283798573" sldId="2147483672"/>
            <pc:sldLayoutMk cId="1799106255" sldId="2147483688"/>
          </pc:sldLayoutMkLst>
        </pc:sldLayoutChg>
      </pc:sldMasterChg>
    </pc:docChg>
  </pc:docChgLst>
  <pc:docChgLst>
    <pc:chgData name="Sophie Veilleux" userId="0b1b72b2-12ad-4b59-9916-2a93e4af040b" providerId="ADAL" clId="{18C89C1A-3630-45D9-8B2F-F82E10E43786}"/>
    <pc:docChg chg="modSld">
      <pc:chgData name="Sophie Veilleux" userId="0b1b72b2-12ad-4b59-9916-2a93e4af040b" providerId="ADAL" clId="{18C89C1A-3630-45D9-8B2F-F82E10E43786}" dt="2022-11-29T15:30:39.799" v="16" actId="20577"/>
      <pc:docMkLst>
        <pc:docMk/>
      </pc:docMkLst>
      <pc:sldChg chg="modSp mod">
        <pc:chgData name="Sophie Veilleux" userId="0b1b72b2-12ad-4b59-9916-2a93e4af040b" providerId="ADAL" clId="{18C89C1A-3630-45D9-8B2F-F82E10E43786}" dt="2022-11-29T15:30:39.799" v="16" actId="20577"/>
        <pc:sldMkLst>
          <pc:docMk/>
          <pc:sldMk cId="3417177598" sldId="271"/>
        </pc:sldMkLst>
        <pc:spChg chg="mod">
          <ac:chgData name="Sophie Veilleux" userId="0b1b72b2-12ad-4b59-9916-2a93e4af040b" providerId="ADAL" clId="{18C89C1A-3630-45D9-8B2F-F82E10E43786}" dt="2022-11-29T15:30:39.799" v="16" actId="20577"/>
          <ac:spMkLst>
            <pc:docMk/>
            <pc:sldMk cId="3417177598" sldId="27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F85D827C-F71B-4FAA-84BC-917529DF4329}" type="datetime1">
              <a:rPr lang="fr-FR" smtClean="0"/>
              <a:t>29/11/2022</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fr-FR" smtClean="0"/>
              <a:t>‹N°›</a:t>
            </a:fld>
            <a:endParaRPr lang="fr-F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5984F1A2-98F1-4AAD-8956-BAF80D48A1C7}" type="datetime1">
              <a:rPr lang="fr-FR" noProof="0" smtClean="0"/>
              <a:t>29/11/2022</a:t>
            </a:fld>
            <a:endParaRPr lang="fr-FR" noProof="0" dirty="0"/>
          </a:p>
        </p:txBody>
      </p:sp>
      <p:sp>
        <p:nvSpPr>
          <p:cNvPr id="4" name="Espace réservé d’image de diapositiv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fr-FR" noProof="0" smtClean="0"/>
              <a:t>‹N°›</a:t>
            </a:fld>
            <a:endParaRPr lang="fr-FR"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1</a:t>
            </a:fld>
            <a:endParaRPr lang="fr-FR" dirty="0"/>
          </a:p>
        </p:txBody>
      </p:sp>
    </p:spTree>
    <p:extLst>
      <p:ext uri="{BB962C8B-B14F-4D97-AF65-F5344CB8AC3E}">
        <p14:creationId xmlns:p14="http://schemas.microsoft.com/office/powerpoint/2010/main" val="268169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69544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fr-FR"/>
              <a:t>Modifiez le style du titre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21763559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fr-FR"/>
              <a:t>Modifiez le style du titre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13847994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fr-FR"/>
              <a:t>Modifiez le style du titre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106371954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fr-FR"/>
              <a:t>Modifiez le style du titre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536651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fr-FR"/>
              <a:t>Modifiez le style du titre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39617329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AA1D981B-D3A3-497E-BC67-191FCCDBE316}"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90388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D808589C-3B69-4935-B412-7B0893506FA8}"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79910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lvl1pPr>
              <a:defRPr/>
            </a:lvl1pPr>
          </a:lstStyle>
          <a:p>
            <a:pPr rtl="0"/>
            <a:r>
              <a:rPr lang="fr-FR" noProof="0"/>
              <a:t>Modifiez le style du titre</a:t>
            </a:r>
            <a:endParaRPr lang="fr-FR" noProof="0" dirty="0"/>
          </a:p>
        </p:txBody>
      </p:sp>
      <p:grpSp>
        <p:nvGrpSpPr>
          <p:cNvPr id="160" name="Ligne" descr="Ligne graphique"/>
          <p:cNvGrpSpPr/>
          <p:nvPr/>
        </p:nvGrpSpPr>
        <p:grpSpPr bwMode="invGray">
          <a:xfrm>
            <a:off x="1522413" y="1514475"/>
            <a:ext cx="10569575" cy="64008"/>
            <a:chOff x="1522413" y="1514475"/>
            <a:chExt cx="10569575" cy="64008"/>
          </a:xfrm>
        </p:grpSpPr>
        <p:sp>
          <p:nvSpPr>
            <p:cNvPr id="161" name="Forme lib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7" name="Espace réservé de la date 6"/>
          <p:cNvSpPr>
            <a:spLocks noGrp="1"/>
          </p:cNvSpPr>
          <p:nvPr>
            <p:ph type="dt" sz="half" idx="10"/>
          </p:nvPr>
        </p:nvSpPr>
        <p:spPr/>
        <p:txBody>
          <a:bodyPr rtlCol="0"/>
          <a:lstStyle/>
          <a:p>
            <a:pPr rtl="0"/>
            <a:fld id="{6ED1C083-4B34-4C24-91E0-F3160739F774}" type="datetime1">
              <a:rPr lang="fr-FR" noProof="0" smtClean="0"/>
              <a:t>29/11/2022</a:t>
            </a:fld>
            <a:endParaRPr lang="fr-FR" noProof="0" dirty="0"/>
          </a:p>
        </p:txBody>
      </p:sp>
      <p:sp>
        <p:nvSpPr>
          <p:cNvPr id="9" name="Espace réservé du numéro de diapositive 8"/>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
        <p:nvSpPr>
          <p:cNvPr id="85" name="Espace réservé du contenu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5CD586A4-430F-4797-A59B-7C92688517EB}"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64538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fr-FR"/>
              <a:t>Modifiez le style du titre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252330508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rtl="0"/>
            <a:fld id="{464C14F0-23A2-43FA-A599-72FEEB0EE877}" type="datetime1">
              <a:rPr lang="fr-FR" noProof="0" smtClean="0"/>
              <a:t>29/11/2022</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59813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8" name="Footer Placeholder 7"/>
          <p:cNvSpPr>
            <a:spLocks noGrp="1"/>
          </p:cNvSpPr>
          <p:nvPr>
            <p:ph type="ftr" sz="quarter" idx="11"/>
          </p:nvPr>
        </p:nvSpPr>
        <p:spPr/>
        <p:txBody>
          <a:bodyPr/>
          <a:lstStyle/>
          <a:p>
            <a:pPr rtl="0"/>
            <a:endParaRPr lang="fr-FR" noProof="0" dirty="0"/>
          </a:p>
        </p:txBody>
      </p:sp>
      <p:sp>
        <p:nvSpPr>
          <p:cNvPr id="9" name="Slide Number Placeholder 8"/>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18901240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rtl="0"/>
            <a:fld id="{4C5566FB-92D9-46E9-95A3-CDDB8CB94D13}" type="datetime1">
              <a:rPr lang="fr-FR" noProof="0" smtClean="0"/>
              <a:t>29/11/2022</a:t>
            </a:fld>
            <a:endParaRPr lang="fr-FR" noProof="0" dirty="0"/>
          </a:p>
        </p:txBody>
      </p:sp>
      <p:sp>
        <p:nvSpPr>
          <p:cNvPr id="4" name="Footer Placeholder 3"/>
          <p:cNvSpPr>
            <a:spLocks noGrp="1"/>
          </p:cNvSpPr>
          <p:nvPr>
            <p:ph type="ftr" sz="quarter" idx="11"/>
          </p:nvPr>
        </p:nvSpPr>
        <p:spPr/>
        <p:txBody>
          <a:bodyPr/>
          <a:lstStyle/>
          <a:p>
            <a:pPr rtl="0"/>
            <a:endParaRPr lang="fr-FR" noProof="0" dirty="0"/>
          </a:p>
        </p:txBody>
      </p:sp>
      <p:sp>
        <p:nvSpPr>
          <p:cNvPr id="5" name="Slide Number Placeholder 4"/>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393077331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0890C5EC-C51F-4B37-BDAD-16058E18944C}" type="datetime1">
              <a:rPr lang="fr-FR" noProof="0" smtClean="0"/>
              <a:t>29/11/2022</a:t>
            </a:fld>
            <a:endParaRPr lang="fr-FR" noProof="0" dirty="0"/>
          </a:p>
        </p:txBody>
      </p:sp>
      <p:sp>
        <p:nvSpPr>
          <p:cNvPr id="3" name="Footer Placeholder 2"/>
          <p:cNvSpPr>
            <a:spLocks noGrp="1"/>
          </p:cNvSpPr>
          <p:nvPr>
            <p:ph type="ftr" sz="quarter" idx="11"/>
          </p:nvPr>
        </p:nvSpPr>
        <p:spPr/>
        <p:txBody>
          <a:bodyPr/>
          <a:lstStyle/>
          <a:p>
            <a:pPr rtl="0"/>
            <a:endParaRPr lang="fr-FR" noProof="0" dirty="0"/>
          </a:p>
        </p:txBody>
      </p:sp>
      <p:sp>
        <p:nvSpPr>
          <p:cNvPr id="4" name="Slide Number Placeholder 3"/>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85417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fr-FR"/>
              <a:t>Modifiez le style du titre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rtl="0"/>
            <a:fld id="{7D268249-7BF8-4D2A-A3F5-744482FD3EED}" type="datetime1">
              <a:rPr lang="fr-FR" noProof="0" smtClean="0"/>
              <a:t>29/11/2022</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8085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fr-FR"/>
              <a:t>Modifiez le style du titre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rtl="0"/>
            <a:fld id="{02ED6296-26BA-4900-81FF-35012AFF5636}" type="datetime1">
              <a:rPr lang="fr-FR" noProof="0" smtClean="0"/>
              <a:t>29/11/2022</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21040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4C5566FB-92D9-46E9-95A3-CDDB8CB94D13}" type="datetime1">
              <a:rPr lang="fr-FR" noProof="0" smtClean="0"/>
              <a:t>29/11/2022</a:t>
            </a:fld>
            <a:endParaRPr lang="fr-FR" noProof="0"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noProof="0"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32837985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6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legisquebec.gouv.qc.ca/fr/document/lc/N-1.1" TargetMode="External"/><Relationship Id="rId3" Type="http://schemas.openxmlformats.org/officeDocument/2006/relationships/tags" Target="../tags/tag3.xml"/><Relationship Id="rId7" Type="http://schemas.openxmlformats.org/officeDocument/2006/relationships/hyperlink" Target="https://sehy.qc.ca/wp-content/uploads/2021/05/ENTENTE-LOCALE-2021-ET-LES-SUIVANTES-Version-finale-2021-03-19-signe.pdf"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sehy.qc.ca/wp-content/uploads/2021/12/Entente-nationale.pdf" TargetMode="External"/><Relationship Id="rId5" Type="http://schemas.openxmlformats.org/officeDocument/2006/relationships/notesSlide" Target="../notesSlides/notesSlide1.xml"/><Relationship Id="rId4" Type="http://schemas.openxmlformats.org/officeDocument/2006/relationships/slideLayout" Target="../slideLayouts/slideLayout1.xml"/><Relationship Id="rId9"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1#:~:text=Un%20salari%C3%A9%20peut%20s'absenter%20avec%20salaire%20le%20jour%20de,fr%C3%A8re%20ou%20d'une%20s%C5%93ur."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hyperlink" Target="https://sehy.qc.ca/wp-content/uploads/2021/05/ENTENTE-LOCALE-2021-ET-LES-SUIVANTES-Version-finale-2021-03-19-signe.pdf"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hyperlink" Target="https://sehy.qc.ca/wp-content/uploads/2021/12/Entente-nationale.pdf" TargetMode="Externa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hyperlink" Target="http://www.legisquebec.gouv.qc.ca/fr/showdoc/cs/N-1.1" TargetMode="External"/><Relationship Id="rId4" Type="http://schemas.openxmlformats.org/officeDocument/2006/relationships/hyperlink" Target="https://sehy.qc.ca/wp-content/uploads/2021/12/Entente-nationale.pdf"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hyperlink" Target="http://www.cnt.gouv.qc.ca/conges-et-absences/evenements-familiaux/deces-ou-suicide/les-normes-du-travail/article-80/index.html" TargetMode="Externa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0#:~:text=Absence%20du%20travail,fr%C3%A8re%20ou%20d'une%20soeur." TargetMode="Externa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hyperlink" Target="http://www.cnt.gouv.qc.ca/conges-et-absences/evenements-familiaux/deces-ou-suicide/les-normes-du-travail/article-80/index.html" TargetMode="Externa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0#:~:text=Absence%20du%20travail,fr%C3%A8re%20ou%20d'une%20soeur." TargetMode="Externa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01" TargetMode="Externa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1" TargetMode="Externa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hyperlink" Target="http://www.legisquebec.gouv.qc.ca/fr/showdoc/cs/N-1.1" TargetMode="Externa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01" TargetMode="Externa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0#:~:text=Absence%20du%20travail,fr%C3%A8re%20ou%20d'une%20soeur." TargetMode="Externa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801" TargetMode="Externa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hyperlink" Target="http://www.legisquebec.gouv.qc.ca/fr/showdoc/cs/N-1.1" TargetMode="Externa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hyperlink" Target="https://www.legisquebec.gouv.qc.ca/fr/document/lc/N-1.1" TargetMode="Externa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7" TargetMode="Externa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7" TargetMode="Externa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8" TargetMode="Externa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81" TargetMode="Externa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10" TargetMode="Externa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101" TargetMode="Externa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11" TargetMode="Externa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hyperlink" Target="https://www.cnesst.gouv.qc.ca/fr/organisation/documentation/acces-linformation/documents-servant-prise-decision/normes-travail/loi-sur-normes-travail/chapitre-iv-normes-travail-art-391-97/section-v1-absences-conges-pour-raisons-familiales/article-7912" TargetMode="Externa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hyperlink" Target="mailto:reception@sehy.qc.ca"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hyperlink" Target="https://sehy.qc.ca/wp-content/uploads/2021/12/Entente-nationale.pdf"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909836" y="345162"/>
            <a:ext cx="8208912" cy="1359024"/>
          </a:xfrm>
        </p:spPr>
        <p:txBody>
          <a:bodyPr rtlCol="0"/>
          <a:lstStyle/>
          <a:p>
            <a:pPr algn="l" rtl="0"/>
            <a:r>
              <a:rPr lang="fr-FR" sz="6000" dirty="0"/>
              <a:t>LES CONGÉS SPÉCIAUX</a:t>
            </a:r>
          </a:p>
        </p:txBody>
      </p:sp>
      <p:sp>
        <p:nvSpPr>
          <p:cNvPr id="3" name="Sous-titre 2"/>
          <p:cNvSpPr>
            <a:spLocks noGrp="1"/>
          </p:cNvSpPr>
          <p:nvPr>
            <p:ph type="subTitle" idx="1"/>
            <p:custDataLst>
              <p:tags r:id="rId2"/>
            </p:custDataLst>
          </p:nvPr>
        </p:nvSpPr>
        <p:spPr>
          <a:xfrm>
            <a:off x="2998068" y="1844824"/>
            <a:ext cx="6552727" cy="771872"/>
          </a:xfrm>
        </p:spPr>
        <p:txBody>
          <a:bodyPr rtlCol="0">
            <a:normAutofit/>
          </a:bodyPr>
          <a:lstStyle/>
          <a:p>
            <a:pPr rtl="0"/>
            <a:r>
              <a:rPr lang="fr-FR" dirty="0"/>
              <a:t>En vertu de </a:t>
            </a:r>
            <a:r>
              <a:rPr lang="fr-FR" dirty="0">
                <a:hlinkClick r:id="rId6"/>
              </a:rPr>
              <a:t>l’entente nationale </a:t>
            </a:r>
            <a:r>
              <a:rPr lang="fr-FR" dirty="0"/>
              <a:t>(2020-2023), </a:t>
            </a:r>
            <a:r>
              <a:rPr lang="fr-FR" dirty="0">
                <a:hlinkClick r:id="rId7"/>
              </a:rPr>
              <a:t>l’entente locale </a:t>
            </a:r>
            <a:r>
              <a:rPr lang="fr-FR" dirty="0"/>
              <a:t>(2021 et suivantes) et la </a:t>
            </a:r>
            <a:r>
              <a:rPr lang="fr-FR" dirty="0">
                <a:hlinkClick r:id="rId8"/>
              </a:rPr>
              <a:t>Loi sur les normes du travail </a:t>
            </a:r>
            <a:r>
              <a:rPr lang="fr-FR" dirty="0"/>
              <a:t>(LNT).</a:t>
            </a:r>
          </a:p>
        </p:txBody>
      </p:sp>
      <p:sp>
        <p:nvSpPr>
          <p:cNvPr id="4" name="ZoneTexte 3"/>
          <p:cNvSpPr txBox="1"/>
          <p:nvPr>
            <p:custDataLst>
              <p:tags r:id="rId3"/>
            </p:custDataLst>
          </p:nvPr>
        </p:nvSpPr>
        <p:spPr>
          <a:xfrm>
            <a:off x="1989954" y="2948869"/>
            <a:ext cx="7560841" cy="480131"/>
          </a:xfrm>
          <a:prstGeom prst="rect">
            <a:avLst/>
          </a:prstGeom>
          <a:noFill/>
        </p:spPr>
        <p:txBody>
          <a:bodyPr wrap="square" rtlCol="0">
            <a:spAutoFit/>
          </a:bodyPr>
          <a:lstStyle/>
          <a:p>
            <a:pPr>
              <a:lnSpc>
                <a:spcPct val="90000"/>
              </a:lnSpc>
            </a:pPr>
            <a:r>
              <a:rPr lang="fr-CA" sz="1400" i="1" dirty="0"/>
              <a:t>Par: Sophie Veilleux</a:t>
            </a:r>
          </a:p>
          <a:p>
            <a:pPr>
              <a:lnSpc>
                <a:spcPct val="90000"/>
              </a:lnSpc>
            </a:pPr>
            <a:r>
              <a:rPr lang="fr-CA" sz="1400" i="1" dirty="0"/>
              <a:t>Syndicat de l’enseignement de la Haute-Yamaska,  janvier 2019. Mis à jour en octobre 2022 </a:t>
            </a:r>
          </a:p>
        </p:txBody>
      </p:sp>
      <p:pic>
        <p:nvPicPr>
          <p:cNvPr id="6" name="Image 5">
            <a:extLst>
              <a:ext uri="{FF2B5EF4-FFF2-40B4-BE49-F238E27FC236}">
                <a16:creationId xmlns:a16="http://schemas.microsoft.com/office/drawing/2014/main" id="{EF74C801-BB45-350D-95DC-27982434B40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3852" y="3861379"/>
            <a:ext cx="5574813" cy="2304256"/>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dirty="0">
                <a:solidFill>
                  <a:schemeClr val="accent1"/>
                </a:solidFill>
              </a:rPr>
              <a:t>Les congés pour un mariage</a:t>
            </a:r>
            <a:br>
              <a:rPr lang="fr-CA" dirty="0">
                <a:solidFill>
                  <a:schemeClr val="accent1"/>
                </a:solidFill>
              </a:rPr>
            </a:br>
            <a:r>
              <a:rPr lang="fr-CA" sz="2700" dirty="0"/>
              <a:t>Clause 5-14.02 de l’entente nationale p. 95</a:t>
            </a:r>
          </a:p>
        </p:txBody>
      </p:sp>
      <p:sp>
        <p:nvSpPr>
          <p:cNvPr id="3" name="Espace réservé du contenu 2"/>
          <p:cNvSpPr>
            <a:spLocks noGrp="1"/>
          </p:cNvSpPr>
          <p:nvPr>
            <p:ph idx="1"/>
            <p:custDataLst>
              <p:tags r:id="rId2"/>
            </p:custDataLst>
          </p:nvPr>
        </p:nvSpPr>
        <p:spPr/>
        <p:txBody>
          <a:bodyPr>
            <a:noAutofit/>
          </a:bodyPr>
          <a:lstStyle/>
          <a:p>
            <a:pPr marL="0" indent="0" algn="just">
              <a:buNone/>
            </a:pPr>
            <a:r>
              <a:rPr lang="fr-CA" sz="2400" dirty="0"/>
              <a:t>Pour le </a:t>
            </a:r>
            <a:r>
              <a:rPr lang="fr-CA" sz="2400" dirty="0">
                <a:solidFill>
                  <a:schemeClr val="tx1"/>
                </a:solidFill>
              </a:rPr>
              <a:t>mariage ou l’union civile </a:t>
            </a:r>
            <a:r>
              <a:rPr lang="fr-CA" sz="2400" dirty="0">
                <a:solidFill>
                  <a:schemeClr val="accent1"/>
                </a:solidFill>
              </a:rPr>
              <a:t>de l’enseignant</a:t>
            </a:r>
            <a:r>
              <a:rPr lang="fr-CA" sz="2400" dirty="0"/>
              <a:t>:</a:t>
            </a:r>
          </a:p>
          <a:p>
            <a:pPr lvl="1" algn="just">
              <a:buFont typeface="Wingdings" panose="05000000000000000000" pitchFamily="2" charset="2"/>
              <a:buChar char="Ø"/>
            </a:pPr>
            <a:r>
              <a:rPr lang="fr-CA" sz="1800" dirty="0"/>
              <a:t>un maximum de 7 jours consécutifs, ouvrables ou non, y compris celui du mariage ou de l’union civile.</a:t>
            </a:r>
          </a:p>
          <a:p>
            <a:pPr marL="0" indent="0" algn="just">
              <a:buNone/>
            </a:pPr>
            <a:r>
              <a:rPr lang="fr-CA" sz="2400" dirty="0"/>
              <a:t>Pour le </a:t>
            </a:r>
            <a:r>
              <a:rPr lang="fr-CA" sz="2400" dirty="0">
                <a:solidFill>
                  <a:schemeClr val="tx1"/>
                </a:solidFill>
              </a:rPr>
              <a:t>mariage ou l’union civile </a:t>
            </a:r>
            <a:r>
              <a:rPr lang="fr-CA" sz="2400" dirty="0">
                <a:solidFill>
                  <a:schemeClr val="accent1"/>
                </a:solidFill>
              </a:rPr>
              <a:t>de son père, de sa mère, de son frère, de sa sœur ou de son enfant :</a:t>
            </a:r>
          </a:p>
          <a:p>
            <a:pPr marL="719138" indent="-271463" algn="just">
              <a:buFont typeface="Wingdings" panose="05000000000000000000" pitchFamily="2" charset="2"/>
              <a:buChar char="Ø"/>
            </a:pPr>
            <a:r>
              <a:rPr lang="fr-CA" sz="1800" dirty="0"/>
              <a:t>le jour du mariage ou de l’union civile.</a:t>
            </a:r>
          </a:p>
          <a:p>
            <a:pPr marL="0" indent="0" algn="just">
              <a:buNone/>
            </a:pPr>
            <a:r>
              <a:rPr lang="fr-CA" sz="2400" dirty="0"/>
              <a:t>Pour le </a:t>
            </a:r>
            <a:r>
              <a:rPr lang="fr-CA" sz="2400" dirty="0">
                <a:solidFill>
                  <a:schemeClr val="tx1"/>
                </a:solidFill>
              </a:rPr>
              <a:t>mariage ou l’union civile </a:t>
            </a:r>
            <a:r>
              <a:rPr lang="fr-CA" sz="2400" dirty="0">
                <a:solidFill>
                  <a:schemeClr val="accent1"/>
                </a:solidFill>
              </a:rPr>
              <a:t>de l’enfant de son conjoint</a:t>
            </a:r>
            <a:r>
              <a:rPr lang="fr-CA" sz="2400" dirty="0"/>
              <a:t>:</a:t>
            </a:r>
          </a:p>
          <a:p>
            <a:pPr marL="719138" indent="-271463" algn="just">
              <a:buFont typeface="Wingdings" panose="05000000000000000000" pitchFamily="2" charset="2"/>
              <a:buChar char="Ø"/>
            </a:pPr>
            <a:r>
              <a:rPr lang="fr-CA" sz="1800" dirty="0"/>
              <a:t>Le jour du mariage ou de l’union civile (sans solde) en vertu de </a:t>
            </a:r>
            <a:r>
              <a:rPr lang="fr-CA" sz="1800" dirty="0">
                <a:hlinkClick r:id="rId4"/>
              </a:rPr>
              <a:t>l’article 81 de la LNT.</a:t>
            </a:r>
            <a:endParaRPr lang="fr-CA" sz="1800" dirty="0"/>
          </a:p>
        </p:txBody>
      </p:sp>
    </p:spTree>
    <p:extLst>
      <p:ext uri="{BB962C8B-B14F-4D97-AF65-F5344CB8AC3E}">
        <p14:creationId xmlns:p14="http://schemas.microsoft.com/office/powerpoint/2010/main" val="299772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400" dirty="0">
                <a:solidFill>
                  <a:schemeClr val="accent1"/>
                </a:solidFill>
              </a:rPr>
              <a:t>Les congés pour un déménagement</a:t>
            </a:r>
            <a:br>
              <a:rPr lang="fr-CA" dirty="0">
                <a:solidFill>
                  <a:schemeClr val="accent1"/>
                </a:solidFill>
              </a:rPr>
            </a:br>
            <a:r>
              <a:rPr lang="fr-CA" sz="2700" dirty="0"/>
              <a:t>Clause 5-14.02 de l’entente nationale p. 95</a:t>
            </a:r>
          </a:p>
        </p:txBody>
      </p:sp>
      <p:sp>
        <p:nvSpPr>
          <p:cNvPr id="3" name="Espace réservé du contenu 2"/>
          <p:cNvSpPr>
            <a:spLocks noGrp="1"/>
          </p:cNvSpPr>
          <p:nvPr>
            <p:ph idx="1"/>
            <p:custDataLst>
              <p:tags r:id="rId2"/>
            </p:custDataLst>
          </p:nvPr>
        </p:nvSpPr>
        <p:spPr/>
        <p:txBody>
          <a:bodyPr>
            <a:normAutofit/>
          </a:bodyPr>
          <a:lstStyle/>
          <a:p>
            <a:pPr marL="0" indent="0" algn="just">
              <a:buNone/>
            </a:pPr>
            <a:r>
              <a:rPr lang="fr-CA" sz="3200" dirty="0"/>
              <a:t>Le jour du déménagement;</a:t>
            </a:r>
          </a:p>
          <a:p>
            <a:pPr lvl="1" algn="just">
              <a:buFont typeface="Wingdings" panose="05000000000000000000" pitchFamily="2" charset="2"/>
              <a:buChar char="Ø"/>
            </a:pPr>
            <a:r>
              <a:rPr lang="fr-CA" sz="2800" dirty="0"/>
              <a:t>un enseignant n'a pas droit à plus d'un jour de congé, pour déménagement, par année</a:t>
            </a:r>
            <a:r>
              <a:rPr lang="fr-CA" sz="3200" dirty="0"/>
              <a:t>.</a:t>
            </a:r>
          </a:p>
        </p:txBody>
      </p:sp>
    </p:spTree>
    <p:extLst>
      <p:ext uri="{BB962C8B-B14F-4D97-AF65-F5344CB8AC3E}">
        <p14:creationId xmlns:p14="http://schemas.microsoft.com/office/powerpoint/2010/main" val="79491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chemeClr val="accent1"/>
                </a:solidFill>
              </a:rPr>
              <a:t>Autres congés spéciaux</a:t>
            </a:r>
            <a:br>
              <a:rPr lang="fr-CA" dirty="0"/>
            </a:br>
            <a:r>
              <a:rPr lang="fr-CA" sz="2400" dirty="0"/>
              <a:t>Clause 5-14.04 de l’entente nationale p. 96</a:t>
            </a:r>
          </a:p>
        </p:txBody>
      </p:sp>
      <p:sp>
        <p:nvSpPr>
          <p:cNvPr id="3" name="Espace réservé du contenu 2"/>
          <p:cNvSpPr>
            <a:spLocks noGrp="1"/>
          </p:cNvSpPr>
          <p:nvPr>
            <p:ph idx="1"/>
            <p:custDataLst>
              <p:tags r:id="rId2"/>
            </p:custDataLst>
          </p:nvPr>
        </p:nvSpPr>
        <p:spPr/>
        <p:txBody>
          <a:bodyPr>
            <a:normAutofit/>
          </a:bodyPr>
          <a:lstStyle/>
          <a:p>
            <a:pPr marL="0" indent="0" algn="just">
              <a:buNone/>
            </a:pPr>
            <a:r>
              <a:rPr lang="fr-CA" dirty="0"/>
              <a:t>Sur demande de l’enseignant, le centre de services scolaire lui permet de s’absenter sans perte de traitement ni de supplément, durant le temps où:</a:t>
            </a:r>
          </a:p>
          <a:p>
            <a:pPr algn="just"/>
            <a:r>
              <a:rPr lang="fr-CA" dirty="0"/>
              <a:t> il subit des examens officiels d'admission ou de contrôle dans une institution de formation reconnue par le Ministère;</a:t>
            </a:r>
          </a:p>
          <a:p>
            <a:pPr algn="just"/>
            <a:r>
              <a:rPr lang="fr-CA" dirty="0"/>
              <a:t>il agit dans une cour de justice à titre de juré ou à titre de témoin dans une cause où il n'est pas partie;</a:t>
            </a:r>
          </a:p>
          <a:p>
            <a:pPr algn="just"/>
            <a:r>
              <a:rPr lang="fr-CA" dirty="0"/>
              <a:t>sur l'ordre du médecin du département de santé communautaire, il est mis en quarantaine dans son logement par suite d'une maladie contagieuse affectant une personne habitant dans le même logement;</a:t>
            </a:r>
          </a:p>
          <a:p>
            <a:pPr algn="just"/>
            <a:r>
              <a:rPr lang="fr-CA" dirty="0"/>
              <a:t>à la demande expresse du centre se services, il subit un examen médical supplémentaire à celui exigé conformément à la loi.</a:t>
            </a:r>
          </a:p>
        </p:txBody>
      </p:sp>
    </p:spTree>
    <p:extLst>
      <p:ext uri="{BB962C8B-B14F-4D97-AF65-F5344CB8AC3E}">
        <p14:creationId xmlns:p14="http://schemas.microsoft.com/office/powerpoint/2010/main" val="388307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77788" y="908720"/>
            <a:ext cx="8928992" cy="2667000"/>
          </a:xfrm>
        </p:spPr>
        <p:txBody>
          <a:bodyPr>
            <a:noAutofit/>
          </a:bodyPr>
          <a:lstStyle/>
          <a:p>
            <a:r>
              <a:rPr lang="fr-CA" sz="4000" dirty="0"/>
              <a:t>Les congés de force majeure et autres congés spéciaux pour les enseignants sous contrat à temps plein ou à temps partiel</a:t>
            </a:r>
          </a:p>
        </p:txBody>
      </p:sp>
      <p:sp>
        <p:nvSpPr>
          <p:cNvPr id="5" name="ZoneTexte 4"/>
          <p:cNvSpPr txBox="1"/>
          <p:nvPr>
            <p:custDataLst>
              <p:tags r:id="rId2"/>
            </p:custDataLst>
          </p:nvPr>
        </p:nvSpPr>
        <p:spPr>
          <a:xfrm>
            <a:off x="693812" y="4221088"/>
            <a:ext cx="9649072" cy="424732"/>
          </a:xfrm>
          <a:prstGeom prst="rect">
            <a:avLst/>
          </a:prstGeom>
          <a:noFill/>
        </p:spPr>
        <p:txBody>
          <a:bodyPr wrap="square" rtlCol="0">
            <a:spAutoFit/>
          </a:bodyPr>
          <a:lstStyle/>
          <a:p>
            <a:pPr>
              <a:lnSpc>
                <a:spcPct val="90000"/>
              </a:lnSpc>
            </a:pPr>
            <a:r>
              <a:rPr lang="fr-CA" sz="2400" i="1" dirty="0"/>
              <a:t>En vertu de </a:t>
            </a:r>
            <a:r>
              <a:rPr lang="fr-CA" sz="2400" i="1" dirty="0">
                <a:hlinkClick r:id="rId4"/>
              </a:rPr>
              <a:t>l’entente locale 2021 et les suivantes</a:t>
            </a:r>
            <a:endParaRPr lang="fr-CA" sz="2400" i="1" dirty="0"/>
          </a:p>
        </p:txBody>
      </p:sp>
    </p:spTree>
    <p:extLst>
      <p:ext uri="{BB962C8B-B14F-4D97-AF65-F5344CB8AC3E}">
        <p14:creationId xmlns:p14="http://schemas.microsoft.com/office/powerpoint/2010/main" val="51178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r>
              <a:rPr lang="fr-CA" sz="4000" dirty="0">
                <a:solidFill>
                  <a:schemeClr val="accent1"/>
                </a:solidFill>
              </a:rPr>
              <a:t>Les congés pour force majeure </a:t>
            </a:r>
            <a:br>
              <a:rPr lang="fr-CA" sz="4000" dirty="0"/>
            </a:br>
            <a:r>
              <a:rPr lang="fr-CA" sz="4000" dirty="0">
                <a:solidFill>
                  <a:schemeClr val="accent1"/>
                </a:solidFill>
              </a:rPr>
              <a:t>et autres congés spéciaux</a:t>
            </a:r>
            <a:br>
              <a:rPr lang="fr-CA" sz="3600" dirty="0"/>
            </a:br>
            <a:r>
              <a:rPr lang="fr-CA" sz="2400" dirty="0"/>
              <a:t>Clause 5-14.02 G) de l’entente locale p. 48  </a:t>
            </a:r>
          </a:p>
        </p:txBody>
      </p:sp>
      <p:sp>
        <p:nvSpPr>
          <p:cNvPr id="3" name="Espace réservé du contenu 2"/>
          <p:cNvSpPr>
            <a:spLocks noGrp="1"/>
          </p:cNvSpPr>
          <p:nvPr>
            <p:ph idx="1"/>
            <p:custDataLst>
              <p:tags r:id="rId2"/>
            </p:custDataLst>
          </p:nvPr>
        </p:nvSpPr>
        <p:spPr>
          <a:xfrm>
            <a:off x="837828" y="2420888"/>
            <a:ext cx="8594429" cy="2924594"/>
          </a:xfrm>
        </p:spPr>
        <p:txBody>
          <a:bodyPr>
            <a:normAutofit/>
          </a:bodyPr>
          <a:lstStyle/>
          <a:p>
            <a:pPr marL="0" indent="0" algn="just">
              <a:buNone/>
            </a:pPr>
            <a:r>
              <a:rPr lang="fr-CA" sz="2400" dirty="0"/>
              <a:t>Un maximum de trois jours ouvrables par année pour couvrir tout autre événement de force majeure (désastre, feu, inondation) qui oblige l’enseignant à s’absenter de son travail.</a:t>
            </a:r>
          </a:p>
          <a:p>
            <a:pPr marL="0" indent="0" algn="just">
              <a:buNone/>
            </a:pPr>
            <a:r>
              <a:rPr lang="fr-CA" sz="2400" dirty="0"/>
              <a:t>Vous devrez fournir des preuves à l’appui de votre demande. </a:t>
            </a:r>
            <a:r>
              <a:rPr lang="fr-CA" sz="2400" u="sng" dirty="0">
                <a:solidFill>
                  <a:schemeClr val="accent1"/>
                </a:solidFill>
              </a:rPr>
              <a:t>La parole seule de l’enseignant ne suffit pas.</a:t>
            </a:r>
          </a:p>
        </p:txBody>
      </p:sp>
    </p:spTree>
    <p:extLst>
      <p:ext uri="{BB962C8B-B14F-4D97-AF65-F5344CB8AC3E}">
        <p14:creationId xmlns:p14="http://schemas.microsoft.com/office/powerpoint/2010/main" val="65129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r>
              <a:rPr lang="fr-CA" sz="4000" dirty="0">
                <a:solidFill>
                  <a:schemeClr val="accent1"/>
                </a:solidFill>
              </a:rPr>
              <a:t>Les autres congés spéciaux</a:t>
            </a:r>
            <a:br>
              <a:rPr lang="fr-CA" sz="3600" dirty="0"/>
            </a:br>
            <a:r>
              <a:rPr lang="fr-CA" sz="2400" dirty="0"/>
              <a:t>Clause 5-14.02 G) de l’entente locale p. 48  </a:t>
            </a:r>
          </a:p>
        </p:txBody>
      </p:sp>
      <p:sp>
        <p:nvSpPr>
          <p:cNvPr id="3" name="Espace réservé du contenu 2"/>
          <p:cNvSpPr>
            <a:spLocks noGrp="1"/>
          </p:cNvSpPr>
          <p:nvPr>
            <p:ph idx="1"/>
            <p:custDataLst>
              <p:tags r:id="rId2"/>
            </p:custDataLst>
          </p:nvPr>
        </p:nvSpPr>
        <p:spPr>
          <a:xfrm>
            <a:off x="621804" y="1628800"/>
            <a:ext cx="8594429" cy="3880773"/>
          </a:xfrm>
        </p:spPr>
        <p:txBody>
          <a:bodyPr>
            <a:normAutofit fontScale="55000" lnSpcReduction="20000"/>
          </a:bodyPr>
          <a:lstStyle/>
          <a:p>
            <a:pPr marL="0" indent="0" algn="just">
              <a:lnSpc>
                <a:spcPct val="120000"/>
              </a:lnSpc>
              <a:buNone/>
            </a:pPr>
            <a:r>
              <a:rPr lang="fr-CA" sz="2800" dirty="0"/>
              <a:t>a) maladie ou accident du </a:t>
            </a:r>
            <a:r>
              <a:rPr lang="fr-CA" sz="2800" dirty="0">
                <a:solidFill>
                  <a:schemeClr val="accent1"/>
                </a:solidFill>
              </a:rPr>
              <a:t>conjoint</a:t>
            </a:r>
            <a:r>
              <a:rPr lang="fr-CA" sz="2800" dirty="0"/>
              <a:t> qui oblige l'enseignant à l'accompagner d'urgence chez un médecin ou à l’hôpital; </a:t>
            </a:r>
          </a:p>
          <a:p>
            <a:pPr marL="0" indent="0" algn="just">
              <a:lnSpc>
                <a:spcPct val="120000"/>
              </a:lnSpc>
              <a:buNone/>
            </a:pPr>
            <a:r>
              <a:rPr lang="fr-CA" sz="2800" dirty="0"/>
              <a:t>b) maladie ou accident de son </a:t>
            </a:r>
            <a:r>
              <a:rPr lang="fr-CA" sz="2800" dirty="0">
                <a:solidFill>
                  <a:schemeClr val="accent1"/>
                </a:solidFill>
              </a:rPr>
              <a:t>enfant</a:t>
            </a:r>
            <a:r>
              <a:rPr lang="fr-CA" sz="2800" dirty="0"/>
              <a:t> ou </a:t>
            </a:r>
            <a:r>
              <a:rPr lang="fr-CA" sz="2800" dirty="0">
                <a:solidFill>
                  <a:schemeClr val="accent1"/>
                </a:solidFill>
              </a:rPr>
              <a:t>l’enfant de son conjoint </a:t>
            </a:r>
            <a:r>
              <a:rPr lang="fr-CA" sz="2800" dirty="0"/>
              <a:t>qui obligent l'enseignant à l'accompagner d’urgence dans une clinique médicale ou chez un médecin pour le temps nécessaire à la consultation et à ses obligations; </a:t>
            </a:r>
          </a:p>
          <a:p>
            <a:pPr marL="0" indent="0" algn="just">
              <a:lnSpc>
                <a:spcPct val="120000"/>
              </a:lnSpc>
              <a:buNone/>
            </a:pPr>
            <a:r>
              <a:rPr lang="fr-CA" sz="2800" dirty="0"/>
              <a:t>c) intervention chirurgicale du </a:t>
            </a:r>
            <a:r>
              <a:rPr lang="fr-CA" sz="2800" dirty="0">
                <a:solidFill>
                  <a:schemeClr val="accent1"/>
                </a:solidFill>
              </a:rPr>
              <a:t>conjoint</a:t>
            </a:r>
            <a:r>
              <a:rPr lang="fr-CA" sz="2800" dirty="0"/>
              <a:t>, de </a:t>
            </a:r>
            <a:r>
              <a:rPr lang="fr-CA" sz="2800" dirty="0">
                <a:solidFill>
                  <a:schemeClr val="accent1"/>
                </a:solidFill>
              </a:rPr>
              <a:t>son enfant </a:t>
            </a:r>
            <a:r>
              <a:rPr lang="fr-CA" sz="2800" dirty="0"/>
              <a:t>ou de </a:t>
            </a:r>
            <a:r>
              <a:rPr lang="fr-CA" sz="2800" dirty="0">
                <a:solidFill>
                  <a:schemeClr val="accent1"/>
                </a:solidFill>
              </a:rPr>
              <a:t>l’enfant de son conjoint </a:t>
            </a:r>
            <a:r>
              <a:rPr lang="fr-CA" sz="2800" dirty="0"/>
              <a:t>nécessitant la présence de l’enseignant; </a:t>
            </a:r>
          </a:p>
          <a:p>
            <a:pPr marL="0" indent="0" algn="just">
              <a:lnSpc>
                <a:spcPct val="120000"/>
              </a:lnSpc>
              <a:buNone/>
            </a:pPr>
            <a:r>
              <a:rPr lang="fr-CA" sz="2800" dirty="0"/>
              <a:t>d) les dispositions du sous-paragraphe 1 a) et c) s'appliquent aussi à </a:t>
            </a:r>
            <a:r>
              <a:rPr lang="fr-CA" sz="2800" dirty="0">
                <a:solidFill>
                  <a:schemeClr val="accent1"/>
                </a:solidFill>
              </a:rPr>
              <a:t>l’enfant de plus de 18 ans </a:t>
            </a:r>
            <a:r>
              <a:rPr lang="fr-CA" sz="2800" dirty="0"/>
              <a:t>ainsi qu’au </a:t>
            </a:r>
            <a:r>
              <a:rPr lang="fr-CA" sz="2800" dirty="0">
                <a:solidFill>
                  <a:schemeClr val="accent1"/>
                </a:solidFill>
              </a:rPr>
              <a:t>père</a:t>
            </a:r>
            <a:r>
              <a:rPr lang="fr-CA" sz="2800" dirty="0"/>
              <a:t> et à la </a:t>
            </a:r>
            <a:r>
              <a:rPr lang="fr-CA" sz="2800" dirty="0">
                <a:solidFill>
                  <a:schemeClr val="accent1"/>
                </a:solidFill>
              </a:rPr>
              <a:t>mère</a:t>
            </a:r>
            <a:r>
              <a:rPr lang="fr-CA" sz="2800" dirty="0"/>
              <a:t> de l’enseignant. De même, ces dispositions s’appliquent au </a:t>
            </a:r>
            <a:r>
              <a:rPr lang="fr-CA" sz="2800" dirty="0">
                <a:solidFill>
                  <a:schemeClr val="accent1"/>
                </a:solidFill>
              </a:rPr>
              <a:t>frère ou à la sœur qui cohabite avec l'enseignant; </a:t>
            </a:r>
          </a:p>
          <a:p>
            <a:pPr marL="0" indent="0" algn="just">
              <a:lnSpc>
                <a:spcPct val="120000"/>
              </a:lnSpc>
              <a:buNone/>
            </a:pPr>
            <a:r>
              <a:rPr lang="fr-CA" sz="2800" dirty="0"/>
              <a:t>e) maladie, intervention chirurgicale ou accident de son </a:t>
            </a:r>
            <a:r>
              <a:rPr lang="fr-CA" sz="2800" dirty="0">
                <a:solidFill>
                  <a:schemeClr val="accent1"/>
                </a:solidFill>
              </a:rPr>
              <a:t>enfant</a:t>
            </a:r>
            <a:r>
              <a:rPr lang="fr-CA" sz="2800" dirty="0"/>
              <a:t> ou </a:t>
            </a:r>
            <a:r>
              <a:rPr lang="fr-CA" sz="2800" dirty="0">
                <a:solidFill>
                  <a:schemeClr val="accent1"/>
                </a:solidFill>
              </a:rPr>
              <a:t>l’enfant de son conjoint </a:t>
            </a:r>
            <a:r>
              <a:rPr lang="fr-CA" sz="2800" dirty="0"/>
              <a:t>qui nécessite l’hospitalisation. Cette disposition s’applique toutefois après avoir épuisé les six jours prévus à la clause 5-14.07; </a:t>
            </a:r>
          </a:p>
          <a:p>
            <a:pPr marL="0" indent="0" algn="just">
              <a:buNone/>
            </a:pPr>
            <a:endParaRPr lang="fr-CA" sz="2800" dirty="0"/>
          </a:p>
        </p:txBody>
      </p:sp>
    </p:spTree>
    <p:extLst>
      <p:ext uri="{BB962C8B-B14F-4D97-AF65-F5344CB8AC3E}">
        <p14:creationId xmlns:p14="http://schemas.microsoft.com/office/powerpoint/2010/main" val="188362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r>
              <a:rPr lang="fr-CA" sz="4000" dirty="0">
                <a:solidFill>
                  <a:schemeClr val="accent1"/>
                </a:solidFill>
              </a:rPr>
              <a:t>Les autres congés spéciaux (suite)</a:t>
            </a:r>
            <a:br>
              <a:rPr lang="fr-CA" sz="3600" dirty="0"/>
            </a:br>
            <a:r>
              <a:rPr lang="fr-CA" sz="2400" dirty="0"/>
              <a:t>Clause 5-14.02 G) de l’entente locale p. 48  </a:t>
            </a:r>
          </a:p>
        </p:txBody>
      </p:sp>
      <p:sp>
        <p:nvSpPr>
          <p:cNvPr id="3" name="Espace réservé du contenu 2"/>
          <p:cNvSpPr>
            <a:spLocks noGrp="1"/>
          </p:cNvSpPr>
          <p:nvPr>
            <p:ph idx="1"/>
            <p:custDataLst>
              <p:tags r:id="rId2"/>
            </p:custDataLst>
          </p:nvPr>
        </p:nvSpPr>
        <p:spPr>
          <a:xfrm>
            <a:off x="621804" y="1628800"/>
            <a:ext cx="8594429" cy="3880773"/>
          </a:xfrm>
        </p:spPr>
        <p:txBody>
          <a:bodyPr>
            <a:normAutofit fontScale="47500" lnSpcReduction="20000"/>
          </a:bodyPr>
          <a:lstStyle/>
          <a:p>
            <a:pPr marL="0" indent="0" algn="just">
              <a:lnSpc>
                <a:spcPct val="120000"/>
              </a:lnSpc>
              <a:buNone/>
            </a:pPr>
            <a:r>
              <a:rPr lang="fr-CA" sz="3600" dirty="0"/>
              <a:t>f) en cas de décès de </a:t>
            </a:r>
            <a:r>
              <a:rPr lang="fr-CA" sz="3600" dirty="0">
                <a:solidFill>
                  <a:schemeClr val="accent1"/>
                </a:solidFill>
              </a:rPr>
              <a:t>la personne qui a été tuteur légal de l'enseignant ou dont l'enseignant est tuteur légal </a:t>
            </a:r>
            <a:r>
              <a:rPr lang="fr-CA" sz="3600" dirty="0"/>
              <a:t>et qui n’a pas droit à l’un des congés spéciaux prévus à la clause 5-14.02 A), B) et C); </a:t>
            </a:r>
          </a:p>
          <a:p>
            <a:pPr marL="0" indent="0" algn="just">
              <a:lnSpc>
                <a:spcPct val="120000"/>
              </a:lnSpc>
              <a:buNone/>
            </a:pPr>
            <a:r>
              <a:rPr lang="fr-CA" sz="3600" dirty="0"/>
              <a:t>g) accident d'automobile lorsque l’enseignant se rend au travail, pour le temps nécessaire aux constatations d'usage et aux dispositions urgentes; </a:t>
            </a:r>
          </a:p>
          <a:p>
            <a:pPr marL="0" indent="0" algn="just">
              <a:lnSpc>
                <a:spcPct val="120000"/>
              </a:lnSpc>
              <a:buNone/>
            </a:pPr>
            <a:r>
              <a:rPr lang="fr-CA" sz="3600" dirty="0"/>
              <a:t>h) une journée d’absence par année pour se présenter dans une Cour de justice ou pour participer à une séance de médiation pour cause de séparation ou de divorce; </a:t>
            </a:r>
          </a:p>
          <a:p>
            <a:pPr marL="0" indent="0" algn="just">
              <a:lnSpc>
                <a:spcPct val="120000"/>
              </a:lnSpc>
              <a:buNone/>
            </a:pPr>
            <a:r>
              <a:rPr lang="fr-CA" sz="3600" dirty="0"/>
              <a:t>i) deux journées d’absence pour participer aux fêtes religieuses pour l’enseignant qui est de confessionnalité autre que catholique; </a:t>
            </a:r>
          </a:p>
          <a:p>
            <a:pPr lvl="1" algn="just">
              <a:lnSpc>
                <a:spcPct val="120000"/>
              </a:lnSpc>
              <a:buFont typeface="Wingdings" panose="05000000000000000000" pitchFamily="2" charset="2"/>
              <a:buChar char="Ø"/>
            </a:pPr>
            <a:r>
              <a:rPr lang="fr-CA" sz="3200" dirty="0"/>
              <a:t>Exception</a:t>
            </a:r>
            <a:r>
              <a:rPr lang="fr-CA" sz="3200"/>
              <a:t>: il </a:t>
            </a:r>
            <a:r>
              <a:rPr lang="fr-CA" sz="3200" dirty="0"/>
              <a:t>n’y a pas d’obligation de déposer des preuves à l’appui de </a:t>
            </a:r>
            <a:r>
              <a:rPr lang="fr-CA" sz="3200"/>
              <a:t>la demande dans ce cas.</a:t>
            </a:r>
            <a:endParaRPr lang="fr-CA" sz="3200" dirty="0"/>
          </a:p>
          <a:p>
            <a:pPr marL="0" indent="0" algn="just">
              <a:buNone/>
            </a:pPr>
            <a:endParaRPr lang="fr-CA" sz="2800" dirty="0"/>
          </a:p>
        </p:txBody>
      </p:sp>
    </p:spTree>
    <p:extLst>
      <p:ext uri="{BB962C8B-B14F-4D97-AF65-F5344CB8AC3E}">
        <p14:creationId xmlns:p14="http://schemas.microsoft.com/office/powerpoint/2010/main" val="341717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1804" y="260648"/>
            <a:ext cx="10945216" cy="1020762"/>
          </a:xfrm>
        </p:spPr>
        <p:txBody>
          <a:bodyPr>
            <a:noAutofit/>
          </a:bodyPr>
          <a:lstStyle/>
          <a:p>
            <a:r>
              <a:rPr lang="fr-CA" sz="4000" dirty="0">
                <a:solidFill>
                  <a:schemeClr val="accent1"/>
                </a:solidFill>
              </a:rPr>
              <a:t>Les congés de force majeure</a:t>
            </a:r>
            <a:br>
              <a:rPr lang="fr-CA" sz="3600" dirty="0"/>
            </a:br>
            <a:r>
              <a:rPr lang="fr-CA" sz="2400" dirty="0"/>
              <a:t>Clause 5-14.02 G) de l’entente locale p. 48  </a:t>
            </a:r>
          </a:p>
        </p:txBody>
      </p:sp>
      <p:sp>
        <p:nvSpPr>
          <p:cNvPr id="3" name="Espace réservé du contenu 2"/>
          <p:cNvSpPr>
            <a:spLocks noGrp="1"/>
          </p:cNvSpPr>
          <p:nvPr>
            <p:ph idx="1"/>
            <p:custDataLst>
              <p:tags r:id="rId2"/>
            </p:custDataLst>
          </p:nvPr>
        </p:nvSpPr>
        <p:spPr>
          <a:xfrm>
            <a:off x="765820" y="1700808"/>
            <a:ext cx="8594429" cy="3880773"/>
          </a:xfrm>
        </p:spPr>
        <p:txBody>
          <a:bodyPr>
            <a:normAutofit fontScale="92500" lnSpcReduction="20000"/>
          </a:bodyPr>
          <a:lstStyle/>
          <a:p>
            <a:pPr marL="0" indent="0" algn="just">
              <a:lnSpc>
                <a:spcPct val="120000"/>
              </a:lnSpc>
              <a:buNone/>
            </a:pPr>
            <a:r>
              <a:rPr lang="fr-CA" sz="2800" dirty="0"/>
              <a:t>La définition d’un évènement de force majeure:</a:t>
            </a:r>
          </a:p>
          <a:p>
            <a:pPr marL="0" indent="0" algn="ctr">
              <a:lnSpc>
                <a:spcPct val="120000"/>
              </a:lnSpc>
              <a:buNone/>
            </a:pPr>
            <a:r>
              <a:rPr lang="fr-CA" sz="2400" i="1" dirty="0"/>
              <a:t>Un événement de force majeure est un événement extérieur à l’enseignant, que celui-ci ne pouvait prévoir, auquel il ne pouvait résister et qui a rendu absolument impossible l’exécution de l’obligation. </a:t>
            </a:r>
            <a:endParaRPr lang="fr-CA" sz="2800" i="1" dirty="0"/>
          </a:p>
          <a:p>
            <a:pPr marL="0" indent="0">
              <a:lnSpc>
                <a:spcPct val="120000"/>
              </a:lnSpc>
              <a:buNone/>
            </a:pPr>
            <a:r>
              <a:rPr lang="fr-CA" sz="2800" dirty="0"/>
              <a:t>La décision, de vous reconnaître ou non votre absence comme étant un cas de force majeure, revient au service des ressources humaines et non à la direction d’école.</a:t>
            </a:r>
          </a:p>
          <a:p>
            <a:pPr marL="0" indent="0" algn="just">
              <a:lnSpc>
                <a:spcPct val="120000"/>
              </a:lnSpc>
              <a:buNone/>
            </a:pPr>
            <a:endParaRPr lang="fr-CA" sz="2800" i="1" dirty="0"/>
          </a:p>
        </p:txBody>
      </p:sp>
    </p:spTree>
    <p:extLst>
      <p:ext uri="{BB962C8B-B14F-4D97-AF65-F5344CB8AC3E}">
        <p14:creationId xmlns:p14="http://schemas.microsoft.com/office/powerpoint/2010/main" val="385810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77788" y="548680"/>
            <a:ext cx="9073008" cy="2667000"/>
          </a:xfrm>
        </p:spPr>
        <p:txBody>
          <a:bodyPr>
            <a:normAutofit fontScale="90000"/>
          </a:bodyPr>
          <a:lstStyle/>
          <a:p>
            <a:r>
              <a:rPr lang="fr-CA" sz="6000" dirty="0"/>
              <a:t>Congés spéciaux pour les enseignants sous contrat à la leçon</a:t>
            </a:r>
          </a:p>
        </p:txBody>
      </p:sp>
      <p:sp>
        <p:nvSpPr>
          <p:cNvPr id="3" name="Espace réservé du texte 2"/>
          <p:cNvSpPr>
            <a:spLocks noGrp="1"/>
          </p:cNvSpPr>
          <p:nvPr>
            <p:ph type="body" idx="1"/>
            <p:custDataLst>
              <p:tags r:id="rId2"/>
            </p:custDataLst>
          </p:nvPr>
        </p:nvSpPr>
        <p:spPr>
          <a:xfrm>
            <a:off x="693812" y="3717032"/>
            <a:ext cx="8496945" cy="1069675"/>
          </a:xfrm>
        </p:spPr>
        <p:txBody>
          <a:bodyPr>
            <a:normAutofit/>
          </a:bodyPr>
          <a:lstStyle/>
          <a:p>
            <a:pPr algn="just"/>
            <a:r>
              <a:rPr lang="fr-CA" dirty="0"/>
              <a:t>Pour avoir droit à ces congés spéciaux, prévu à </a:t>
            </a:r>
            <a:r>
              <a:rPr lang="fr-CA" dirty="0">
                <a:hlinkClick r:id="rId4"/>
              </a:rPr>
              <a:t>l’entente nationale</a:t>
            </a:r>
            <a:r>
              <a:rPr lang="fr-CA" dirty="0"/>
              <a:t>, l’enseignant doit avoir enseigné au cours de l’année scolaire précédente et de l’année scolaire en cours.</a:t>
            </a:r>
          </a:p>
        </p:txBody>
      </p:sp>
    </p:spTree>
    <p:extLst>
      <p:ext uri="{BB962C8B-B14F-4D97-AF65-F5344CB8AC3E}">
        <p14:creationId xmlns:p14="http://schemas.microsoft.com/office/powerpoint/2010/main" val="158331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05780" y="1700808"/>
            <a:ext cx="8424936" cy="1298848"/>
          </a:xfrm>
        </p:spPr>
        <p:txBody>
          <a:bodyPr>
            <a:noAutofit/>
          </a:bodyPr>
          <a:lstStyle/>
          <a:p>
            <a:r>
              <a:rPr lang="fr-CA" sz="5400" dirty="0"/>
              <a:t>Les congés spéciaux pour les enseignants sous contrat à la leçon*</a:t>
            </a:r>
          </a:p>
        </p:txBody>
      </p:sp>
      <p:sp>
        <p:nvSpPr>
          <p:cNvPr id="5" name="ZoneTexte 4"/>
          <p:cNvSpPr txBox="1"/>
          <p:nvPr>
            <p:custDataLst>
              <p:tags r:id="rId2"/>
            </p:custDataLst>
          </p:nvPr>
        </p:nvSpPr>
        <p:spPr>
          <a:xfrm>
            <a:off x="765820" y="3828562"/>
            <a:ext cx="8712968" cy="757130"/>
          </a:xfrm>
          <a:prstGeom prst="rect">
            <a:avLst/>
          </a:prstGeom>
          <a:noFill/>
        </p:spPr>
        <p:txBody>
          <a:bodyPr wrap="square" rtlCol="0">
            <a:spAutoFit/>
          </a:bodyPr>
          <a:lstStyle/>
          <a:p>
            <a:pPr>
              <a:lnSpc>
                <a:spcPct val="90000"/>
              </a:lnSpc>
            </a:pPr>
            <a:r>
              <a:rPr lang="fr-CA" sz="2400" i="1" dirty="0"/>
              <a:t>En vertu de </a:t>
            </a:r>
            <a:r>
              <a:rPr lang="fr-CA" sz="2400" i="1" dirty="0">
                <a:hlinkClick r:id="rId4"/>
              </a:rPr>
              <a:t>l’entente nationale</a:t>
            </a:r>
            <a:r>
              <a:rPr lang="fr-CA" sz="2400" i="1" dirty="0"/>
              <a:t> </a:t>
            </a:r>
            <a:r>
              <a:rPr lang="fr-CA" sz="2400" dirty="0"/>
              <a:t>2020-2023 et de la </a:t>
            </a:r>
            <a:r>
              <a:rPr lang="fr-CA" sz="2400" i="1" dirty="0">
                <a:hlinkClick r:id="rId5"/>
              </a:rPr>
              <a:t>Loi sur les normes du travail</a:t>
            </a:r>
            <a:r>
              <a:rPr lang="fr-CA" sz="2400" dirty="0"/>
              <a:t> (LNT)</a:t>
            </a:r>
          </a:p>
        </p:txBody>
      </p:sp>
      <p:sp>
        <p:nvSpPr>
          <p:cNvPr id="3" name="ZoneTexte 2">
            <a:extLst>
              <a:ext uri="{FF2B5EF4-FFF2-40B4-BE49-F238E27FC236}">
                <a16:creationId xmlns:a16="http://schemas.microsoft.com/office/drawing/2014/main" id="{DCBCA008-D27B-BBDD-F33D-9FB72F294D0A}"/>
              </a:ext>
            </a:extLst>
          </p:cNvPr>
          <p:cNvSpPr txBox="1"/>
          <p:nvPr/>
        </p:nvSpPr>
        <p:spPr>
          <a:xfrm>
            <a:off x="765820" y="5085184"/>
            <a:ext cx="8352928" cy="646331"/>
          </a:xfrm>
          <a:prstGeom prst="rect">
            <a:avLst/>
          </a:prstGeom>
          <a:noFill/>
        </p:spPr>
        <p:txBody>
          <a:bodyPr wrap="square" rtlCol="0">
            <a:spAutoFit/>
          </a:bodyPr>
          <a:lstStyle/>
          <a:p>
            <a:r>
              <a:rPr lang="fr-CA" dirty="0"/>
              <a:t>* Qui a enseigné au CSS au cours de l’année scolaire précédent l’année scolaire en cours .</a:t>
            </a:r>
          </a:p>
        </p:txBody>
      </p:sp>
    </p:spTree>
    <p:extLst>
      <p:ext uri="{BB962C8B-B14F-4D97-AF65-F5344CB8AC3E}">
        <p14:creationId xmlns:p14="http://schemas.microsoft.com/office/powerpoint/2010/main" val="397620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normAutofit/>
          </a:bodyPr>
          <a:lstStyle/>
          <a:p>
            <a:r>
              <a:rPr lang="fr-CA" sz="6600" dirty="0"/>
              <a:t>BON À SAVOIR</a:t>
            </a:r>
          </a:p>
        </p:txBody>
      </p:sp>
      <p:sp>
        <p:nvSpPr>
          <p:cNvPr id="5" name="Espace réservé du contenu 4"/>
          <p:cNvSpPr>
            <a:spLocks noGrp="1"/>
          </p:cNvSpPr>
          <p:nvPr>
            <p:ph idx="1"/>
            <p:custDataLst>
              <p:tags r:id="rId2"/>
            </p:custDataLst>
          </p:nvPr>
        </p:nvSpPr>
        <p:spPr>
          <a:xfrm>
            <a:off x="405780" y="1930400"/>
            <a:ext cx="8594429" cy="3880773"/>
          </a:xfrm>
        </p:spPr>
        <p:txBody>
          <a:bodyPr>
            <a:normAutofit/>
          </a:bodyPr>
          <a:lstStyle/>
          <a:p>
            <a:pPr marL="0" indent="0" algn="just">
              <a:buNone/>
            </a:pPr>
            <a:r>
              <a:rPr lang="fr-CA" sz="3200" dirty="0"/>
              <a:t>Les congés spéciaux auxquels vous pourriez avoir droit dépendent de votre statut:</a:t>
            </a:r>
          </a:p>
          <a:p>
            <a:pPr algn="just">
              <a:buFont typeface="Wingdings" panose="05000000000000000000" pitchFamily="2" charset="2"/>
              <a:buChar char="Ø"/>
            </a:pPr>
            <a:r>
              <a:rPr lang="fr-CA" sz="2400" dirty="0"/>
              <a:t>Enseignant sous contrat à temps plein ou à temps partiel;</a:t>
            </a:r>
          </a:p>
          <a:p>
            <a:pPr algn="just">
              <a:buFont typeface="Wingdings" panose="05000000000000000000" pitchFamily="2" charset="2"/>
              <a:buChar char="Ø"/>
            </a:pPr>
            <a:r>
              <a:rPr lang="fr-CA" sz="2400" dirty="0"/>
              <a:t>Enseignant sous contrat à la leçon;</a:t>
            </a:r>
          </a:p>
          <a:p>
            <a:pPr lvl="1" algn="just">
              <a:buFont typeface="Arial" panose="020B0604020202020204" pitchFamily="34" charset="0"/>
              <a:buChar char="•"/>
            </a:pPr>
            <a:r>
              <a:rPr lang="fr-CA" sz="2201" i="1" dirty="0"/>
              <a:t>Vous devez avoir enseigné l’année scolaire précédente et l’année scolaire en cours;</a:t>
            </a:r>
          </a:p>
          <a:p>
            <a:pPr marL="360363" lvl="3" indent="-360363" algn="just">
              <a:buFont typeface="Wingdings" panose="05000000000000000000" pitchFamily="2" charset="2"/>
              <a:buChar char="Ø"/>
              <a:tabLst>
                <a:tab pos="360363" algn="l"/>
              </a:tabLst>
            </a:pPr>
            <a:r>
              <a:rPr lang="fr-CA" sz="2400" dirty="0"/>
              <a:t>Suppléant occasionnel ou enseignant à taux horaire.</a:t>
            </a:r>
          </a:p>
          <a:p>
            <a:pPr lvl="1">
              <a:buFont typeface="Wingdings" panose="05000000000000000000" pitchFamily="2" charset="2"/>
              <a:buChar char="v"/>
            </a:pPr>
            <a:endParaRPr lang="fr-CA" dirty="0"/>
          </a:p>
          <a:p>
            <a:pPr marL="0" indent="0">
              <a:buNone/>
            </a:pPr>
            <a:endParaRPr lang="fr-CA" dirty="0"/>
          </a:p>
        </p:txBody>
      </p:sp>
    </p:spTree>
    <p:extLst>
      <p:ext uri="{BB962C8B-B14F-4D97-AF65-F5344CB8AC3E}">
        <p14:creationId xmlns:p14="http://schemas.microsoft.com/office/powerpoint/2010/main" val="117407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b="1" dirty="0">
                <a:solidFill>
                  <a:schemeClr val="accent1"/>
                </a:solidFill>
              </a:rPr>
              <a:t>Les congés à la suite d’un décès </a:t>
            </a:r>
            <a:br>
              <a:rPr lang="fr-CA" b="1" dirty="0">
                <a:solidFill>
                  <a:schemeClr val="accent1"/>
                </a:solidFill>
              </a:rPr>
            </a:br>
            <a:r>
              <a:rPr lang="fr-CA" sz="2700" dirty="0"/>
              <a:t>Clause 5-14.06 de l’entente nationale (EN) p. 97-98</a:t>
            </a:r>
          </a:p>
        </p:txBody>
      </p:sp>
      <p:sp>
        <p:nvSpPr>
          <p:cNvPr id="5" name="Espace réservé du contenu 4"/>
          <p:cNvSpPr>
            <a:spLocks noGrp="1"/>
          </p:cNvSpPr>
          <p:nvPr>
            <p:ph idx="1"/>
            <p:custDataLst>
              <p:tags r:id="rId2"/>
            </p:custDataLst>
          </p:nvPr>
        </p:nvSpPr>
        <p:spPr>
          <a:xfrm>
            <a:off x="677158" y="2160591"/>
            <a:ext cx="8594429" cy="3572666"/>
          </a:xfrm>
        </p:spPr>
        <p:txBody>
          <a:bodyPr>
            <a:normAutofit fontScale="55000" lnSpcReduction="20000"/>
          </a:bodyPr>
          <a:lstStyle/>
          <a:p>
            <a:pPr marL="0" indent="0" algn="just">
              <a:lnSpc>
                <a:spcPct val="120000"/>
              </a:lnSpc>
              <a:buNone/>
            </a:pPr>
            <a:r>
              <a:rPr lang="fr-CA" sz="2800" dirty="0"/>
              <a:t>À la suite du décès de son </a:t>
            </a:r>
            <a:r>
              <a:rPr lang="fr-CA" sz="2800" dirty="0">
                <a:solidFill>
                  <a:schemeClr val="accent1"/>
                </a:solidFill>
              </a:rPr>
              <a:t>conjoint</a:t>
            </a:r>
            <a:r>
              <a:rPr lang="fr-CA" sz="2800" dirty="0"/>
              <a:t>, de </a:t>
            </a:r>
            <a:r>
              <a:rPr lang="fr-CA" sz="2800" dirty="0">
                <a:solidFill>
                  <a:schemeClr val="accent1"/>
                </a:solidFill>
              </a:rPr>
              <a:t>son enfant </a:t>
            </a:r>
            <a:r>
              <a:rPr lang="fr-CA" sz="2800" dirty="0"/>
              <a:t>ou de </a:t>
            </a:r>
            <a:r>
              <a:rPr lang="fr-CA" sz="2800" dirty="0">
                <a:solidFill>
                  <a:schemeClr val="accent1"/>
                </a:solidFill>
              </a:rPr>
              <a:t>l’enfant de son conjoint (vivant sous le même toit)</a:t>
            </a:r>
            <a:r>
              <a:rPr lang="fr-CA" sz="2800" dirty="0"/>
              <a:t>:</a:t>
            </a:r>
          </a:p>
          <a:p>
            <a:pPr marL="0" indent="0" algn="just">
              <a:lnSpc>
                <a:spcPct val="120000"/>
              </a:lnSpc>
              <a:buNone/>
            </a:pPr>
            <a:endParaRPr lang="fr-CA" sz="2800" dirty="0"/>
          </a:p>
          <a:p>
            <a:pPr marL="274320" lvl="1" indent="0" algn="just">
              <a:lnSpc>
                <a:spcPct val="120000"/>
              </a:lnSpc>
              <a:buNone/>
            </a:pPr>
            <a:r>
              <a:rPr lang="fr-CA" sz="2800" dirty="0"/>
              <a:t>3 jours consécutifs, ouvrables ou non, à l’inclusion de la date du décès ou de la cérémonie au choix de l’enseignant (EN) et 2 jours additionnels sans solde en vertu de </a:t>
            </a:r>
            <a:r>
              <a:rPr lang="fr-CA" sz="2800" dirty="0">
                <a:hlinkClick r:id="rId4"/>
              </a:rPr>
              <a:t>l’article 80 de la LNT</a:t>
            </a:r>
            <a:r>
              <a:rPr lang="fr-CA" sz="2800" dirty="0"/>
              <a:t>;</a:t>
            </a:r>
          </a:p>
          <a:p>
            <a:pPr marL="274320" lvl="1" indent="0" algn="ctr">
              <a:lnSpc>
                <a:spcPct val="120000"/>
              </a:lnSpc>
              <a:buNone/>
            </a:pPr>
            <a:r>
              <a:rPr lang="fr-CA" sz="2800" dirty="0"/>
              <a:t>ou</a:t>
            </a:r>
          </a:p>
          <a:p>
            <a:pPr marL="274320" lvl="1" indent="0" algn="just">
              <a:lnSpc>
                <a:spcPct val="120000"/>
              </a:lnSpc>
              <a:buNone/>
            </a:pPr>
            <a:r>
              <a:rPr lang="fr-CA" sz="2800" dirty="0"/>
              <a:t>2 jours consécutifs ouvrables ou non à l’inclusion de la date du décès ou du jour de la cérémonie et un jour additionnel pour assister à toute cérémonie ultérieure ou le jour du décès en fonction du choix déjà effectué par l’enseignant (EN) et 2 jours additionnels sans solde en vertu de </a:t>
            </a:r>
            <a:r>
              <a:rPr lang="fr-CA" sz="2800" dirty="0">
                <a:hlinkClick r:id="rId5"/>
              </a:rPr>
              <a:t>l’article 80 de la LNT</a:t>
            </a:r>
            <a:r>
              <a:rPr lang="fr-CA" sz="2800" dirty="0"/>
              <a:t>;</a:t>
            </a:r>
          </a:p>
          <a:p>
            <a:pPr marL="274320" lvl="1" indent="0">
              <a:buNone/>
            </a:pPr>
            <a:endParaRPr lang="fr-CA" sz="2800" dirty="0"/>
          </a:p>
          <a:p>
            <a:pPr lvl="1">
              <a:buFont typeface="Wingdings" panose="05000000000000000000" pitchFamily="2" charset="2"/>
              <a:buChar char="v"/>
            </a:pPr>
            <a:endParaRPr lang="fr-CA" dirty="0"/>
          </a:p>
          <a:p>
            <a:pPr marL="274320" lvl="1" indent="0">
              <a:buNone/>
            </a:pPr>
            <a:endParaRPr lang="fr-CA" dirty="0"/>
          </a:p>
        </p:txBody>
      </p:sp>
    </p:spTree>
    <p:extLst>
      <p:ext uri="{BB962C8B-B14F-4D97-AF65-F5344CB8AC3E}">
        <p14:creationId xmlns:p14="http://schemas.microsoft.com/office/powerpoint/2010/main" val="3107575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dirty="0">
                <a:solidFill>
                  <a:schemeClr val="accent1"/>
                </a:solidFill>
              </a:rPr>
              <a:t>Les congés à la suite d’un décès </a:t>
            </a:r>
            <a:br>
              <a:rPr lang="fr-CA" dirty="0">
                <a:solidFill>
                  <a:schemeClr val="accent1"/>
                </a:solidFill>
              </a:rPr>
            </a:br>
            <a:r>
              <a:rPr lang="fr-CA" sz="2700" dirty="0"/>
              <a:t>Clause 5-14.06 de l’entente nationale (EN) p. 97-98</a:t>
            </a:r>
          </a:p>
        </p:txBody>
      </p:sp>
      <p:sp>
        <p:nvSpPr>
          <p:cNvPr id="5" name="Espace réservé du contenu 4"/>
          <p:cNvSpPr>
            <a:spLocks noGrp="1"/>
          </p:cNvSpPr>
          <p:nvPr>
            <p:ph idx="1"/>
            <p:custDataLst>
              <p:tags r:id="rId2"/>
            </p:custDataLst>
          </p:nvPr>
        </p:nvSpPr>
        <p:spPr/>
        <p:txBody>
          <a:bodyPr>
            <a:normAutofit fontScale="70000" lnSpcReduction="20000"/>
          </a:bodyPr>
          <a:lstStyle/>
          <a:p>
            <a:pPr marL="0" indent="0" algn="just">
              <a:buNone/>
            </a:pPr>
            <a:r>
              <a:rPr lang="fr-CA" sz="2800" dirty="0"/>
              <a:t>À la suite du décès de </a:t>
            </a:r>
            <a:r>
              <a:rPr lang="fr-CA" sz="2800" dirty="0">
                <a:solidFill>
                  <a:schemeClr val="accent1"/>
                </a:solidFill>
              </a:rPr>
              <a:t>son père</a:t>
            </a:r>
            <a:r>
              <a:rPr lang="fr-CA" sz="2800" dirty="0"/>
              <a:t>, de </a:t>
            </a:r>
            <a:r>
              <a:rPr lang="fr-CA" sz="2800" dirty="0">
                <a:solidFill>
                  <a:schemeClr val="accent1"/>
                </a:solidFill>
              </a:rPr>
              <a:t>sa mère</a:t>
            </a:r>
            <a:r>
              <a:rPr lang="fr-CA" sz="2800" dirty="0"/>
              <a:t>, de </a:t>
            </a:r>
            <a:r>
              <a:rPr lang="fr-CA" sz="2800" dirty="0">
                <a:solidFill>
                  <a:schemeClr val="accent1"/>
                </a:solidFill>
              </a:rPr>
              <a:t>son frère</a:t>
            </a:r>
            <a:r>
              <a:rPr lang="fr-CA" sz="2800" dirty="0">
                <a:solidFill>
                  <a:srgbClr val="00B050"/>
                </a:solidFill>
              </a:rPr>
              <a:t> </a:t>
            </a:r>
            <a:r>
              <a:rPr lang="fr-CA" sz="2800" dirty="0"/>
              <a:t>ou de </a:t>
            </a:r>
            <a:r>
              <a:rPr lang="fr-CA" sz="2800" dirty="0">
                <a:solidFill>
                  <a:schemeClr val="accent1"/>
                </a:solidFill>
              </a:rPr>
              <a:t>sa sœur</a:t>
            </a:r>
            <a:r>
              <a:rPr lang="fr-CA" sz="2800" dirty="0"/>
              <a:t>:</a:t>
            </a:r>
          </a:p>
          <a:p>
            <a:pPr marL="0" indent="0" algn="just">
              <a:buNone/>
            </a:pPr>
            <a:endParaRPr lang="fr-CA" sz="2800" dirty="0"/>
          </a:p>
          <a:p>
            <a:pPr marL="274320" lvl="1" indent="0" algn="just">
              <a:lnSpc>
                <a:spcPct val="120000"/>
              </a:lnSpc>
              <a:buNone/>
            </a:pPr>
            <a:r>
              <a:rPr lang="fr-CA" sz="2800" dirty="0"/>
              <a:t>2 jours consécutifs, ouvrables ou non, à l’inclusion de la date du décès ou de la cérémonie au choix de l’enseignant (EN) et 3 jours additionnels sans solde en vertu de </a:t>
            </a:r>
            <a:r>
              <a:rPr lang="fr-CA" sz="2800" dirty="0">
                <a:hlinkClick r:id="rId4"/>
              </a:rPr>
              <a:t>l’article 80 de la </a:t>
            </a:r>
            <a:r>
              <a:rPr lang="fr-CA" sz="2800" dirty="0" err="1">
                <a:hlinkClick r:id="rId4"/>
              </a:rPr>
              <a:t>LNT</a:t>
            </a:r>
            <a:r>
              <a:rPr lang="fr-CA" sz="2800" dirty="0"/>
              <a:t>;</a:t>
            </a:r>
          </a:p>
          <a:p>
            <a:pPr marL="274320" lvl="1" indent="0" algn="ctr">
              <a:lnSpc>
                <a:spcPct val="120000"/>
              </a:lnSpc>
              <a:buNone/>
            </a:pPr>
            <a:r>
              <a:rPr lang="fr-CA" sz="2800" dirty="0"/>
              <a:t>ou</a:t>
            </a:r>
          </a:p>
          <a:p>
            <a:pPr marL="274320" lvl="1" indent="0" algn="just">
              <a:lnSpc>
                <a:spcPct val="120000"/>
              </a:lnSpc>
              <a:buNone/>
            </a:pPr>
            <a:r>
              <a:rPr lang="fr-CA" sz="2800" dirty="0"/>
              <a:t>Le jour du décès ou le jour de la cérémonie et un jour additionnel pour assister à toute cérémonie ultérieure ou le jour du décès en fonction du choix déjà effectué par l’enseignant (EN) et 3 jours additionnels sans solde en vertu de </a:t>
            </a:r>
            <a:r>
              <a:rPr lang="fr-CA" sz="2800" dirty="0">
                <a:hlinkClick r:id="rId5"/>
              </a:rPr>
              <a:t>l’article 80 de la </a:t>
            </a:r>
            <a:r>
              <a:rPr lang="fr-CA" sz="2800" dirty="0" err="1">
                <a:hlinkClick r:id="rId5"/>
              </a:rPr>
              <a:t>LNT</a:t>
            </a:r>
            <a:r>
              <a:rPr lang="fr-CA" sz="2800" dirty="0"/>
              <a:t>;</a:t>
            </a:r>
          </a:p>
          <a:p>
            <a:pPr marL="0" indent="0" algn="just">
              <a:buNone/>
            </a:pPr>
            <a:endParaRPr lang="fr-CA" sz="2800" dirty="0"/>
          </a:p>
          <a:p>
            <a:pPr marL="273600" indent="0" algn="just">
              <a:lnSpc>
                <a:spcPct val="80000"/>
              </a:lnSpc>
              <a:spcBef>
                <a:spcPts val="0"/>
              </a:spcBef>
              <a:buNone/>
            </a:pPr>
            <a:endParaRPr lang="fr-CA" sz="2800" dirty="0"/>
          </a:p>
          <a:p>
            <a:pPr marL="0" lvl="1" indent="0">
              <a:lnSpc>
                <a:spcPct val="80000"/>
              </a:lnSpc>
              <a:spcBef>
                <a:spcPts val="0"/>
              </a:spcBef>
              <a:buNone/>
            </a:pPr>
            <a:endParaRPr lang="fr-CA" dirty="0"/>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147336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400" dirty="0">
                <a:solidFill>
                  <a:schemeClr val="accent1"/>
                </a:solidFill>
              </a:rPr>
              <a:t>Les congés à la suite d’un décès</a:t>
            </a:r>
            <a:br>
              <a:rPr lang="fr-CA" dirty="0">
                <a:solidFill>
                  <a:schemeClr val="accent1"/>
                </a:solidFill>
              </a:rPr>
            </a:br>
            <a:r>
              <a:rPr lang="fr-CA" sz="2700" dirty="0"/>
              <a:t>Clause 5-14.06 de l’entente nationale p. 97</a:t>
            </a:r>
          </a:p>
        </p:txBody>
      </p:sp>
      <p:sp>
        <p:nvSpPr>
          <p:cNvPr id="5" name="Espace réservé du contenu 4"/>
          <p:cNvSpPr>
            <a:spLocks noGrp="1"/>
          </p:cNvSpPr>
          <p:nvPr>
            <p:ph idx="1"/>
            <p:custDataLst>
              <p:tags r:id="rId2"/>
            </p:custDataLst>
          </p:nvPr>
        </p:nvSpPr>
        <p:spPr/>
        <p:txBody>
          <a:bodyPr>
            <a:normAutofit/>
          </a:bodyPr>
          <a:lstStyle/>
          <a:p>
            <a:pPr marL="274320" lvl="1" indent="0" algn="just">
              <a:buNone/>
            </a:pPr>
            <a:r>
              <a:rPr lang="fr-CA" sz="2800" dirty="0"/>
              <a:t>Pour les cas nommés aux diapositives précédentes (20-21), vous avez aussi droit à une journée additionnelle si les funérailles ont lieu à plus de 240 km du lieu de résidence.</a:t>
            </a:r>
            <a:endParaRPr lang="fr-CA" dirty="0"/>
          </a:p>
          <a:p>
            <a:pPr marL="274320" lvl="1" indent="0">
              <a:buNone/>
            </a:pPr>
            <a:endParaRPr lang="fr-CA" dirty="0"/>
          </a:p>
          <a:p>
            <a:pPr lvl="1">
              <a:buFont typeface="Courier New" panose="02070309020205020404" pitchFamily="49" charset="0"/>
              <a:buChar char="o"/>
            </a:pPr>
            <a:endParaRPr lang="fr-CA" dirty="0"/>
          </a:p>
        </p:txBody>
      </p:sp>
    </p:spTree>
    <p:extLst>
      <p:ext uri="{BB962C8B-B14F-4D97-AF65-F5344CB8AC3E}">
        <p14:creationId xmlns:p14="http://schemas.microsoft.com/office/powerpoint/2010/main" val="180975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4000" dirty="0">
                <a:solidFill>
                  <a:schemeClr val="accent1"/>
                </a:solidFill>
              </a:rPr>
              <a:t>Les congés à la suite d’un décès</a:t>
            </a:r>
            <a:br>
              <a:rPr lang="fr-CA" dirty="0">
                <a:solidFill>
                  <a:schemeClr val="accent1"/>
                </a:solidFill>
              </a:rPr>
            </a:br>
            <a:r>
              <a:rPr lang="fr-CA" sz="2400" dirty="0"/>
              <a:t>En vertu de l’article 80.1 de la LNT</a:t>
            </a:r>
          </a:p>
        </p:txBody>
      </p:sp>
      <p:sp>
        <p:nvSpPr>
          <p:cNvPr id="5" name="Espace réservé du contenu 4"/>
          <p:cNvSpPr>
            <a:spLocks noGrp="1"/>
          </p:cNvSpPr>
          <p:nvPr>
            <p:ph idx="1"/>
            <p:custDataLst>
              <p:tags r:id="rId2"/>
            </p:custDataLst>
          </p:nvPr>
        </p:nvSpPr>
        <p:spPr/>
        <p:txBody>
          <a:bodyPr>
            <a:normAutofit/>
          </a:bodyPr>
          <a:lstStyle/>
          <a:p>
            <a:pPr marL="274320" lvl="1" indent="0" algn="just">
              <a:buNone/>
            </a:pPr>
            <a:r>
              <a:rPr lang="fr-CA" sz="2800" dirty="0"/>
              <a:t>L’enseignant à la leçon a droit à une journée d’absence sans solde à la suite du décès de ses </a:t>
            </a:r>
            <a:r>
              <a:rPr lang="fr-CA" sz="2800" dirty="0">
                <a:solidFill>
                  <a:schemeClr val="accent1"/>
                </a:solidFill>
              </a:rPr>
              <a:t>beaux-parents</a:t>
            </a:r>
            <a:r>
              <a:rPr lang="fr-CA" sz="2800" dirty="0"/>
              <a:t>, d’un de ses </a:t>
            </a:r>
            <a:r>
              <a:rPr lang="fr-CA" sz="2800" dirty="0">
                <a:solidFill>
                  <a:schemeClr val="accent1"/>
                </a:solidFill>
              </a:rPr>
              <a:t>grands-parents</a:t>
            </a:r>
            <a:r>
              <a:rPr lang="fr-CA" sz="2800" dirty="0"/>
              <a:t>, de son </a:t>
            </a:r>
            <a:r>
              <a:rPr lang="fr-CA" sz="2800" dirty="0">
                <a:solidFill>
                  <a:schemeClr val="accent1"/>
                </a:solidFill>
              </a:rPr>
              <a:t>beau-frère</a:t>
            </a:r>
            <a:r>
              <a:rPr lang="fr-CA" sz="2800" dirty="0"/>
              <a:t>, de sa </a:t>
            </a:r>
            <a:r>
              <a:rPr lang="fr-CA" sz="2800" dirty="0">
                <a:solidFill>
                  <a:schemeClr val="accent1"/>
                </a:solidFill>
              </a:rPr>
              <a:t>belle-sœur</a:t>
            </a:r>
            <a:r>
              <a:rPr lang="fr-CA" sz="2800" dirty="0"/>
              <a:t>, de son </a:t>
            </a:r>
            <a:r>
              <a:rPr lang="fr-CA" sz="2800" dirty="0">
                <a:solidFill>
                  <a:schemeClr val="accent1"/>
                </a:solidFill>
              </a:rPr>
              <a:t>gendre</a:t>
            </a:r>
            <a:r>
              <a:rPr lang="fr-CA" sz="2800" dirty="0"/>
              <a:t>, de sa </a:t>
            </a:r>
            <a:r>
              <a:rPr lang="fr-CA" sz="2800" dirty="0">
                <a:solidFill>
                  <a:schemeClr val="accent1"/>
                </a:solidFill>
              </a:rPr>
              <a:t>bru</a:t>
            </a:r>
            <a:r>
              <a:rPr lang="fr-CA" sz="2800" dirty="0"/>
              <a:t>, d’un de ses </a:t>
            </a:r>
            <a:r>
              <a:rPr lang="fr-CA" sz="2800" dirty="0">
                <a:solidFill>
                  <a:schemeClr val="accent1"/>
                </a:solidFill>
              </a:rPr>
              <a:t>petits-enfants</a:t>
            </a:r>
            <a:r>
              <a:rPr lang="fr-CA" sz="2800" dirty="0"/>
              <a:t>, en vertu de </a:t>
            </a:r>
            <a:r>
              <a:rPr lang="fr-CA" sz="2800" dirty="0">
                <a:hlinkClick r:id="rId4"/>
              </a:rPr>
              <a:t>l’article 80.1 de la LNT</a:t>
            </a:r>
            <a:r>
              <a:rPr lang="fr-CA" sz="2800" dirty="0"/>
              <a:t>.</a:t>
            </a:r>
          </a:p>
          <a:p>
            <a:pPr marL="274320" lvl="1" indent="0">
              <a:buNone/>
            </a:pPr>
            <a:endParaRPr lang="fr-CA" dirty="0"/>
          </a:p>
          <a:p>
            <a:pPr lvl="1">
              <a:buFont typeface="Courier New" panose="02070309020205020404" pitchFamily="49" charset="0"/>
              <a:buChar char="o"/>
            </a:pPr>
            <a:endParaRPr lang="fr-CA" dirty="0"/>
          </a:p>
        </p:txBody>
      </p:sp>
    </p:spTree>
    <p:extLst>
      <p:ext uri="{BB962C8B-B14F-4D97-AF65-F5344CB8AC3E}">
        <p14:creationId xmlns:p14="http://schemas.microsoft.com/office/powerpoint/2010/main" val="3278901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4000" dirty="0">
                <a:solidFill>
                  <a:schemeClr val="accent1"/>
                </a:solidFill>
              </a:rPr>
              <a:t>Les congés pour un mariage</a:t>
            </a:r>
            <a:br>
              <a:rPr lang="fr-CA" dirty="0">
                <a:solidFill>
                  <a:schemeClr val="accent1"/>
                </a:solidFill>
              </a:rPr>
            </a:br>
            <a:r>
              <a:rPr lang="fr-CA" sz="2000" dirty="0">
                <a:hlinkClick r:id="rId4"/>
              </a:rPr>
              <a:t>En vertu de l’article 81 de la LNT</a:t>
            </a:r>
            <a:endParaRPr lang="fr-CA" sz="2000" dirty="0"/>
          </a:p>
        </p:txBody>
      </p:sp>
      <p:sp>
        <p:nvSpPr>
          <p:cNvPr id="5" name="Espace réservé du contenu 4"/>
          <p:cNvSpPr>
            <a:spLocks noGrp="1"/>
          </p:cNvSpPr>
          <p:nvPr>
            <p:ph idx="1"/>
            <p:custDataLst>
              <p:tags r:id="rId2"/>
            </p:custDataLst>
          </p:nvPr>
        </p:nvSpPr>
        <p:spPr>
          <a:xfrm>
            <a:off x="677157" y="1949605"/>
            <a:ext cx="8594429" cy="3880773"/>
          </a:xfrm>
        </p:spPr>
        <p:txBody>
          <a:bodyPr>
            <a:normAutofit fontScale="32500" lnSpcReduction="20000"/>
          </a:bodyPr>
          <a:lstStyle/>
          <a:p>
            <a:pPr lvl="1" algn="just">
              <a:lnSpc>
                <a:spcPct val="120000"/>
              </a:lnSpc>
              <a:buFont typeface="Wingdings" panose="05000000000000000000" pitchFamily="2" charset="2"/>
              <a:buChar char="Ø"/>
            </a:pPr>
            <a:r>
              <a:rPr lang="fr-CA" sz="6400" dirty="0"/>
              <a:t> Pour </a:t>
            </a:r>
            <a:r>
              <a:rPr lang="fr-CA" sz="6400" dirty="0">
                <a:solidFill>
                  <a:schemeClr val="accent1"/>
                </a:solidFill>
              </a:rPr>
              <a:t>son mariage ou son union civile</a:t>
            </a:r>
            <a:r>
              <a:rPr lang="fr-CA" sz="6400" dirty="0"/>
              <a:t>*:</a:t>
            </a:r>
          </a:p>
          <a:p>
            <a:pPr lvl="2" algn="just">
              <a:lnSpc>
                <a:spcPct val="120000"/>
              </a:lnSpc>
              <a:buFont typeface="Arial" panose="020B0604020202020204" pitchFamily="34" charset="0"/>
              <a:buChar char="•"/>
            </a:pPr>
            <a:r>
              <a:rPr lang="fr-CA" sz="6400" dirty="0"/>
              <a:t>Le jour de son mariage ou de l'union civile (avec solde)</a:t>
            </a:r>
          </a:p>
          <a:p>
            <a:pPr lvl="1" algn="just">
              <a:lnSpc>
                <a:spcPct val="120000"/>
              </a:lnSpc>
              <a:buFont typeface="Wingdings" panose="05000000000000000000" pitchFamily="2" charset="2"/>
              <a:buChar char="Ø"/>
            </a:pPr>
            <a:r>
              <a:rPr lang="fr-CA" sz="6400" dirty="0"/>
              <a:t>Pour le </a:t>
            </a:r>
            <a:r>
              <a:rPr lang="fr-CA" sz="6400" dirty="0">
                <a:solidFill>
                  <a:schemeClr val="accent1"/>
                </a:solidFill>
              </a:rPr>
              <a:t>mariage ou l’union civile de son père, sa mère, son frère, sa sœur ou son enfant</a:t>
            </a:r>
            <a:r>
              <a:rPr lang="fr-CA" sz="6400" dirty="0"/>
              <a:t>*:</a:t>
            </a:r>
          </a:p>
          <a:p>
            <a:pPr lvl="2" algn="just">
              <a:lnSpc>
                <a:spcPct val="120000"/>
              </a:lnSpc>
              <a:buFont typeface="Arial" panose="020B0604020202020204" pitchFamily="34" charset="0"/>
              <a:buChar char="•"/>
            </a:pPr>
            <a:r>
              <a:rPr lang="fr-CA" sz="6400" dirty="0"/>
              <a:t>Le jour du mariage ou de l’union civile (sans solde) </a:t>
            </a:r>
          </a:p>
          <a:p>
            <a:pPr lvl="1" algn="just">
              <a:lnSpc>
                <a:spcPct val="120000"/>
              </a:lnSpc>
              <a:buFont typeface="Wingdings" panose="05000000000000000000" pitchFamily="2" charset="2"/>
              <a:buChar char="Ø"/>
            </a:pPr>
            <a:r>
              <a:rPr lang="fr-CA" sz="6400" dirty="0"/>
              <a:t>Pour le</a:t>
            </a:r>
            <a:r>
              <a:rPr lang="fr-CA" sz="6400" dirty="0">
                <a:solidFill>
                  <a:srgbClr val="00B050"/>
                </a:solidFill>
              </a:rPr>
              <a:t> </a:t>
            </a:r>
            <a:r>
              <a:rPr lang="fr-CA" sz="6400" dirty="0">
                <a:solidFill>
                  <a:schemeClr val="accent1"/>
                </a:solidFill>
              </a:rPr>
              <a:t>mariage ou l’union civile de l’enfant du conjoint</a:t>
            </a:r>
            <a:r>
              <a:rPr lang="fr-CA" sz="6400" dirty="0"/>
              <a:t>*:</a:t>
            </a:r>
          </a:p>
          <a:p>
            <a:pPr lvl="2" algn="just">
              <a:lnSpc>
                <a:spcPct val="120000"/>
              </a:lnSpc>
              <a:buFont typeface="Arial" panose="020B0604020202020204" pitchFamily="34" charset="0"/>
              <a:buChar char="•"/>
            </a:pPr>
            <a:r>
              <a:rPr lang="fr-CA" sz="6400" dirty="0"/>
              <a:t>Le jour du mariage ou de l’union civile (sans solde)</a:t>
            </a:r>
          </a:p>
          <a:p>
            <a:pPr lvl="2" algn="just">
              <a:lnSpc>
                <a:spcPct val="120000"/>
              </a:lnSpc>
              <a:buFont typeface="Wingdings" panose="05000000000000000000" pitchFamily="2" charset="2"/>
              <a:buChar char="Ø"/>
            </a:pPr>
            <a:endParaRPr lang="fr-CA" sz="6400" dirty="0"/>
          </a:p>
          <a:p>
            <a:pPr marL="320040" lvl="1" indent="0" algn="just">
              <a:lnSpc>
                <a:spcPct val="120000"/>
              </a:lnSpc>
              <a:buNone/>
            </a:pPr>
            <a:r>
              <a:rPr lang="fr-CA" sz="6400" dirty="0"/>
              <a:t>* </a:t>
            </a:r>
            <a:r>
              <a:rPr lang="fr-CA" sz="6400" i="1" dirty="0"/>
              <a:t>Vous devez aviser le </a:t>
            </a:r>
            <a:r>
              <a:rPr lang="fr-CA" sz="6400" i="1" dirty="0" err="1"/>
              <a:t>CSSVDC</a:t>
            </a:r>
            <a:r>
              <a:rPr lang="fr-CA" sz="6400" i="1" dirty="0"/>
              <a:t> au moins une semaine à l’avance.</a:t>
            </a:r>
          </a:p>
          <a:p>
            <a:pPr marL="320040" lvl="1" indent="0">
              <a:buNone/>
            </a:pPr>
            <a:endParaRPr lang="fr-CA" dirty="0"/>
          </a:p>
        </p:txBody>
      </p:sp>
    </p:spTree>
    <p:extLst>
      <p:ext uri="{BB962C8B-B14F-4D97-AF65-F5344CB8AC3E}">
        <p14:creationId xmlns:p14="http://schemas.microsoft.com/office/powerpoint/2010/main" val="212668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24035" y="761400"/>
            <a:ext cx="10044609" cy="2667000"/>
          </a:xfrm>
        </p:spPr>
        <p:txBody>
          <a:bodyPr>
            <a:normAutofit/>
          </a:bodyPr>
          <a:lstStyle/>
          <a:p>
            <a:r>
              <a:rPr lang="fr-CA" sz="4000" dirty="0"/>
              <a:t>Les congés spéciaux pour les suppléants occasionnels ou les enseignants à taux horaire</a:t>
            </a:r>
          </a:p>
        </p:txBody>
      </p:sp>
      <p:sp>
        <p:nvSpPr>
          <p:cNvPr id="5" name="ZoneTexte 4"/>
          <p:cNvSpPr txBox="1"/>
          <p:nvPr>
            <p:custDataLst>
              <p:tags r:id="rId2"/>
            </p:custDataLst>
          </p:nvPr>
        </p:nvSpPr>
        <p:spPr>
          <a:xfrm>
            <a:off x="621802" y="4365104"/>
            <a:ext cx="9649073" cy="424732"/>
          </a:xfrm>
          <a:prstGeom prst="rect">
            <a:avLst/>
          </a:prstGeom>
          <a:noFill/>
        </p:spPr>
        <p:txBody>
          <a:bodyPr wrap="square" rtlCol="0">
            <a:spAutoFit/>
          </a:bodyPr>
          <a:lstStyle/>
          <a:p>
            <a:pPr>
              <a:lnSpc>
                <a:spcPct val="90000"/>
              </a:lnSpc>
            </a:pPr>
            <a:r>
              <a:rPr lang="fr-CA" sz="2400" dirty="0"/>
              <a:t>En vertu de la </a:t>
            </a:r>
            <a:r>
              <a:rPr lang="fr-CA" sz="2400" i="1" dirty="0">
                <a:hlinkClick r:id="rId4"/>
              </a:rPr>
              <a:t>Loi sur les normes du travail</a:t>
            </a:r>
            <a:r>
              <a:rPr lang="fr-CA" sz="2400" dirty="0"/>
              <a:t> (LNT)</a:t>
            </a:r>
          </a:p>
        </p:txBody>
      </p:sp>
    </p:spTree>
    <p:extLst>
      <p:ext uri="{BB962C8B-B14F-4D97-AF65-F5344CB8AC3E}">
        <p14:creationId xmlns:p14="http://schemas.microsoft.com/office/powerpoint/2010/main" val="3685380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solidFill>
                  <a:schemeClr val="accent1"/>
                </a:solidFill>
              </a:rPr>
              <a:t>Les congés à la suite d’un décès </a:t>
            </a:r>
            <a:br>
              <a:rPr lang="fr-CA" dirty="0">
                <a:solidFill>
                  <a:schemeClr val="accent1"/>
                </a:solidFill>
              </a:rPr>
            </a:br>
            <a:r>
              <a:rPr lang="fr-CA" sz="2700" dirty="0"/>
              <a:t>En vertu de la </a:t>
            </a:r>
            <a:r>
              <a:rPr lang="fr-CA" sz="2700" i="1" dirty="0"/>
              <a:t>Loi sur les normes du travail</a:t>
            </a:r>
          </a:p>
        </p:txBody>
      </p:sp>
      <p:sp>
        <p:nvSpPr>
          <p:cNvPr id="5" name="Espace réservé du contenu 4"/>
          <p:cNvSpPr>
            <a:spLocks noGrp="1"/>
          </p:cNvSpPr>
          <p:nvPr>
            <p:ph idx="1"/>
            <p:custDataLst>
              <p:tags r:id="rId2"/>
            </p:custDataLst>
          </p:nvPr>
        </p:nvSpPr>
        <p:spPr/>
        <p:txBody>
          <a:bodyPr>
            <a:normAutofit/>
          </a:bodyPr>
          <a:lstStyle/>
          <a:p>
            <a:pPr algn="just">
              <a:buFont typeface="Wingdings" panose="05000000000000000000" pitchFamily="2" charset="2"/>
              <a:buChar char="Ø"/>
            </a:pPr>
            <a:r>
              <a:rPr lang="fr-CA" sz="1700" dirty="0"/>
              <a:t> À l'occasion du décès ou des funérailles de son </a:t>
            </a:r>
            <a:r>
              <a:rPr lang="fr-CA" sz="1700" dirty="0">
                <a:solidFill>
                  <a:schemeClr val="accent1"/>
                </a:solidFill>
              </a:rPr>
              <a:t>conjoint</a:t>
            </a:r>
            <a:r>
              <a:rPr lang="fr-CA" sz="1700" dirty="0"/>
              <a:t>, de son</a:t>
            </a:r>
            <a:r>
              <a:rPr lang="fr-CA" sz="1700" dirty="0">
                <a:solidFill>
                  <a:srgbClr val="00B050"/>
                </a:solidFill>
              </a:rPr>
              <a:t> </a:t>
            </a:r>
            <a:r>
              <a:rPr lang="fr-CA" sz="1700" dirty="0">
                <a:solidFill>
                  <a:schemeClr val="accent1"/>
                </a:solidFill>
              </a:rPr>
              <a:t>enfant</a:t>
            </a:r>
            <a:r>
              <a:rPr lang="fr-CA" sz="1700" dirty="0">
                <a:solidFill>
                  <a:srgbClr val="00B050"/>
                </a:solidFill>
              </a:rPr>
              <a:t> </a:t>
            </a:r>
            <a:r>
              <a:rPr lang="fr-CA" sz="1700" dirty="0"/>
              <a:t>ou de </a:t>
            </a:r>
            <a:r>
              <a:rPr lang="fr-CA" sz="1700" dirty="0">
                <a:solidFill>
                  <a:schemeClr val="accent1"/>
                </a:solidFill>
              </a:rPr>
              <a:t>l'enfant de son conjoint</a:t>
            </a:r>
            <a:r>
              <a:rPr lang="fr-CA" sz="1700" dirty="0"/>
              <a:t>, de son </a:t>
            </a:r>
            <a:r>
              <a:rPr lang="fr-CA" sz="1700" dirty="0">
                <a:solidFill>
                  <a:schemeClr val="accent1"/>
                </a:solidFill>
              </a:rPr>
              <a:t>père</a:t>
            </a:r>
            <a:r>
              <a:rPr lang="fr-CA" sz="1700" dirty="0"/>
              <a:t>, de sa </a:t>
            </a:r>
            <a:r>
              <a:rPr lang="fr-CA" sz="1700" dirty="0">
                <a:solidFill>
                  <a:schemeClr val="accent1"/>
                </a:solidFill>
              </a:rPr>
              <a:t>mère</a:t>
            </a:r>
            <a:r>
              <a:rPr lang="fr-CA" sz="1700" dirty="0"/>
              <a:t>, d'un </a:t>
            </a:r>
            <a:r>
              <a:rPr lang="fr-CA" sz="1700" dirty="0">
                <a:solidFill>
                  <a:schemeClr val="accent1"/>
                </a:solidFill>
              </a:rPr>
              <a:t>frère</a:t>
            </a:r>
            <a:r>
              <a:rPr lang="fr-CA" sz="1700" dirty="0"/>
              <a:t> ou d'une </a:t>
            </a:r>
            <a:r>
              <a:rPr lang="fr-CA" sz="1700" dirty="0">
                <a:solidFill>
                  <a:schemeClr val="accent1"/>
                </a:solidFill>
              </a:rPr>
              <a:t>sœur</a:t>
            </a:r>
            <a:r>
              <a:rPr lang="fr-CA" sz="1700" dirty="0"/>
              <a:t>:</a:t>
            </a:r>
          </a:p>
          <a:p>
            <a:pPr lvl="1" algn="just">
              <a:buFont typeface="Arial" panose="020B0604020202020204" pitchFamily="34" charset="0"/>
              <a:buChar char="•"/>
            </a:pPr>
            <a:r>
              <a:rPr lang="fr-CA" sz="1700" dirty="0"/>
              <a:t>Deux journées avec solde et trois journées sans solde, en vertu de </a:t>
            </a:r>
            <a:r>
              <a:rPr lang="fr-CA" sz="1700" dirty="0">
                <a:hlinkClick r:id="rId4"/>
              </a:rPr>
              <a:t>l’article 80 de la LNT;</a:t>
            </a:r>
            <a:endParaRPr lang="fr-CA" sz="1700" dirty="0"/>
          </a:p>
          <a:p>
            <a:pPr algn="just">
              <a:buFont typeface="Wingdings" panose="05000000000000000000" pitchFamily="2" charset="2"/>
              <a:buChar char="Ø"/>
            </a:pPr>
            <a:r>
              <a:rPr lang="fr-CA" sz="1700" dirty="0"/>
              <a:t> À l'occasion du décès ou des funérailles d'un </a:t>
            </a:r>
            <a:r>
              <a:rPr lang="fr-CA" sz="1700" dirty="0">
                <a:solidFill>
                  <a:schemeClr val="accent1"/>
                </a:solidFill>
              </a:rPr>
              <a:t>gendre</a:t>
            </a:r>
            <a:r>
              <a:rPr lang="fr-CA" sz="1700" dirty="0"/>
              <a:t>, d'une </a:t>
            </a:r>
            <a:r>
              <a:rPr lang="fr-CA" sz="1700" dirty="0">
                <a:solidFill>
                  <a:schemeClr val="accent1"/>
                </a:solidFill>
              </a:rPr>
              <a:t>bru</a:t>
            </a:r>
            <a:r>
              <a:rPr lang="fr-CA" sz="1700" dirty="0"/>
              <a:t>, de l'un de ses </a:t>
            </a:r>
            <a:r>
              <a:rPr lang="fr-CA" sz="1700" dirty="0">
                <a:solidFill>
                  <a:schemeClr val="accent1"/>
                </a:solidFill>
              </a:rPr>
              <a:t>grands-parents</a:t>
            </a:r>
            <a:r>
              <a:rPr lang="fr-CA" sz="1700" dirty="0"/>
              <a:t> ou de l'un de ses </a:t>
            </a:r>
            <a:r>
              <a:rPr lang="fr-CA" sz="1700" dirty="0">
                <a:solidFill>
                  <a:schemeClr val="accent1"/>
                </a:solidFill>
              </a:rPr>
              <a:t>petits-enfants</a:t>
            </a:r>
            <a:r>
              <a:rPr lang="fr-CA" sz="1700" dirty="0"/>
              <a:t>:</a:t>
            </a:r>
          </a:p>
          <a:p>
            <a:pPr lvl="1" algn="just">
              <a:buFont typeface="Arial" panose="020B0604020202020204" pitchFamily="34" charset="0"/>
              <a:buChar char="•"/>
            </a:pPr>
            <a:r>
              <a:rPr lang="fr-CA" sz="1700" dirty="0"/>
              <a:t>Une journée sans solde, en vertu </a:t>
            </a:r>
            <a:r>
              <a:rPr lang="fr-CA" sz="1700" dirty="0">
                <a:hlinkClick r:id="rId5"/>
              </a:rPr>
              <a:t>de l’article 80.1 de la </a:t>
            </a:r>
            <a:r>
              <a:rPr lang="fr-CA" sz="1700" dirty="0" err="1">
                <a:hlinkClick r:id="rId5"/>
              </a:rPr>
              <a:t>LNT</a:t>
            </a:r>
            <a:r>
              <a:rPr lang="fr-CA" sz="1700" dirty="0"/>
              <a:t>;</a:t>
            </a:r>
          </a:p>
          <a:p>
            <a:pPr algn="just">
              <a:buFont typeface="Wingdings" panose="05000000000000000000" pitchFamily="2" charset="2"/>
              <a:buChar char="Ø"/>
            </a:pPr>
            <a:r>
              <a:rPr lang="fr-CA" sz="1700" dirty="0"/>
              <a:t> À l’occasion du décès du </a:t>
            </a:r>
            <a:r>
              <a:rPr lang="fr-CA" sz="1700" dirty="0">
                <a:solidFill>
                  <a:schemeClr val="accent1"/>
                </a:solidFill>
              </a:rPr>
              <a:t>père, de la mère, d'un frère ou d'une sœur de son conjoint</a:t>
            </a:r>
            <a:r>
              <a:rPr lang="fr-CA" sz="1700" dirty="0"/>
              <a:t>:</a:t>
            </a:r>
          </a:p>
          <a:p>
            <a:pPr lvl="1" algn="just">
              <a:buFont typeface="Arial" panose="020B0604020202020204" pitchFamily="34" charset="0"/>
              <a:buChar char="•"/>
            </a:pPr>
            <a:r>
              <a:rPr lang="fr-CA" sz="1700" dirty="0"/>
              <a:t>Une journée sans solde, en vertu </a:t>
            </a:r>
            <a:r>
              <a:rPr lang="fr-CA" sz="1700" dirty="0">
                <a:hlinkClick r:id="rId5"/>
              </a:rPr>
              <a:t>de l’article 80.1 de la </a:t>
            </a:r>
            <a:r>
              <a:rPr lang="fr-CA" sz="1700" dirty="0" err="1">
                <a:hlinkClick r:id="rId5"/>
              </a:rPr>
              <a:t>LNT</a:t>
            </a:r>
            <a:r>
              <a:rPr lang="fr-CA" sz="1700" dirty="0"/>
              <a:t>;</a:t>
            </a:r>
          </a:p>
        </p:txBody>
      </p:sp>
    </p:spTree>
    <p:extLst>
      <p:ext uri="{BB962C8B-B14F-4D97-AF65-F5344CB8AC3E}">
        <p14:creationId xmlns:p14="http://schemas.microsoft.com/office/powerpoint/2010/main" val="182218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4000" dirty="0">
                <a:solidFill>
                  <a:schemeClr val="accent1"/>
                </a:solidFill>
              </a:rPr>
              <a:t>Les congés pour un mariage</a:t>
            </a:r>
            <a:br>
              <a:rPr lang="fr-CA" dirty="0">
                <a:solidFill>
                  <a:schemeClr val="accent1"/>
                </a:solidFill>
              </a:rPr>
            </a:br>
            <a:r>
              <a:rPr lang="fr-CA" sz="2400" dirty="0"/>
              <a:t>En vertu de </a:t>
            </a:r>
            <a:r>
              <a:rPr lang="fr-CA" sz="2400" dirty="0">
                <a:hlinkClick r:id="rId4"/>
              </a:rPr>
              <a:t>l’article 81 de la LNT</a:t>
            </a:r>
            <a:endParaRPr lang="fr-CA" sz="2400" dirty="0"/>
          </a:p>
        </p:txBody>
      </p:sp>
      <p:sp>
        <p:nvSpPr>
          <p:cNvPr id="5" name="Espace réservé du contenu 4"/>
          <p:cNvSpPr>
            <a:spLocks noGrp="1"/>
          </p:cNvSpPr>
          <p:nvPr>
            <p:ph idx="1"/>
            <p:custDataLst>
              <p:tags r:id="rId2"/>
            </p:custDataLst>
          </p:nvPr>
        </p:nvSpPr>
        <p:spPr/>
        <p:txBody>
          <a:bodyPr>
            <a:normAutofit fontScale="77500" lnSpcReduction="20000"/>
          </a:bodyPr>
          <a:lstStyle/>
          <a:p>
            <a:pPr lvl="1" algn="just">
              <a:lnSpc>
                <a:spcPct val="120000"/>
              </a:lnSpc>
              <a:buFont typeface="Wingdings" panose="05000000000000000000" pitchFamily="2" charset="2"/>
              <a:buChar char="Ø"/>
            </a:pPr>
            <a:r>
              <a:rPr lang="fr-CA" sz="2500" dirty="0"/>
              <a:t> Pour </a:t>
            </a:r>
            <a:r>
              <a:rPr lang="fr-CA" sz="2500" dirty="0">
                <a:solidFill>
                  <a:schemeClr val="accent1"/>
                </a:solidFill>
              </a:rPr>
              <a:t>son mariage ou de son union civile</a:t>
            </a:r>
            <a:r>
              <a:rPr lang="fr-CA" sz="2500" dirty="0"/>
              <a:t>*:</a:t>
            </a:r>
          </a:p>
          <a:p>
            <a:pPr lvl="2" algn="just">
              <a:lnSpc>
                <a:spcPct val="120000"/>
              </a:lnSpc>
              <a:buFont typeface="Arial" panose="020B0604020202020204" pitchFamily="34" charset="0"/>
              <a:buChar char="•"/>
            </a:pPr>
            <a:r>
              <a:rPr lang="fr-CA" sz="2500" dirty="0"/>
              <a:t>Le jour de son mariage ou de son union civile (avec solde)</a:t>
            </a:r>
          </a:p>
          <a:p>
            <a:pPr lvl="1" algn="just">
              <a:lnSpc>
                <a:spcPct val="120000"/>
              </a:lnSpc>
              <a:buFont typeface="Wingdings" panose="05000000000000000000" pitchFamily="2" charset="2"/>
              <a:buChar char="Ø"/>
            </a:pPr>
            <a:r>
              <a:rPr lang="fr-CA" sz="2500" dirty="0"/>
              <a:t>Pour le </a:t>
            </a:r>
            <a:r>
              <a:rPr lang="fr-CA" sz="2500" dirty="0">
                <a:solidFill>
                  <a:schemeClr val="accent1"/>
                </a:solidFill>
              </a:rPr>
              <a:t>mariage ou l’union civile de son père, sa mère, son frère, sa sœur ou son enfant</a:t>
            </a:r>
            <a:r>
              <a:rPr lang="fr-CA" sz="2500" dirty="0"/>
              <a:t>*:</a:t>
            </a:r>
          </a:p>
          <a:p>
            <a:pPr lvl="2" algn="just">
              <a:lnSpc>
                <a:spcPct val="120000"/>
              </a:lnSpc>
              <a:buFont typeface="Arial" panose="020B0604020202020204" pitchFamily="34" charset="0"/>
              <a:buChar char="•"/>
            </a:pPr>
            <a:r>
              <a:rPr lang="fr-CA" sz="2500" dirty="0"/>
              <a:t>Le jour du mariage ou de l’union civile (sans solde)</a:t>
            </a:r>
          </a:p>
          <a:p>
            <a:pPr lvl="1" algn="just">
              <a:lnSpc>
                <a:spcPct val="120000"/>
              </a:lnSpc>
              <a:buFont typeface="Wingdings" panose="05000000000000000000" pitchFamily="2" charset="2"/>
              <a:buChar char="Ø"/>
            </a:pPr>
            <a:r>
              <a:rPr lang="fr-CA" sz="2500" dirty="0"/>
              <a:t>Pour le </a:t>
            </a:r>
            <a:r>
              <a:rPr lang="fr-CA" sz="2500" dirty="0">
                <a:solidFill>
                  <a:schemeClr val="accent1"/>
                </a:solidFill>
              </a:rPr>
              <a:t>mariage ou l’union civile de l’enfant du conjoint</a:t>
            </a:r>
            <a:r>
              <a:rPr lang="fr-CA" sz="2500" dirty="0"/>
              <a:t>*:</a:t>
            </a:r>
          </a:p>
          <a:p>
            <a:pPr lvl="2" algn="just">
              <a:lnSpc>
                <a:spcPct val="120000"/>
              </a:lnSpc>
              <a:buFont typeface="Arial" panose="020B0604020202020204" pitchFamily="34" charset="0"/>
              <a:buChar char="•"/>
            </a:pPr>
            <a:r>
              <a:rPr lang="fr-CA" sz="2500" dirty="0"/>
              <a:t>Le jour du mariage ou de l’union civile (sans solde)</a:t>
            </a:r>
          </a:p>
          <a:p>
            <a:pPr lvl="2" algn="just">
              <a:lnSpc>
                <a:spcPct val="120000"/>
              </a:lnSpc>
              <a:buFont typeface="Wingdings" panose="05000000000000000000" pitchFamily="2" charset="2"/>
              <a:buChar char="Ø"/>
            </a:pPr>
            <a:endParaRPr lang="fr-CA" sz="2500" dirty="0"/>
          </a:p>
          <a:p>
            <a:pPr marL="274320" lvl="1" indent="0" algn="just">
              <a:lnSpc>
                <a:spcPct val="120000"/>
              </a:lnSpc>
              <a:buNone/>
            </a:pPr>
            <a:r>
              <a:rPr lang="fr-CA" sz="2900" dirty="0"/>
              <a:t>* </a:t>
            </a:r>
            <a:r>
              <a:rPr lang="fr-CA" sz="2900" i="1" dirty="0"/>
              <a:t>Vous devez aviser le </a:t>
            </a:r>
            <a:r>
              <a:rPr lang="fr-CA" sz="2900" i="1" dirty="0" err="1"/>
              <a:t>CSSVDC</a:t>
            </a:r>
            <a:r>
              <a:rPr lang="fr-CA" sz="2900" i="1" dirty="0"/>
              <a:t> au moins une semaine à l’avance.</a:t>
            </a:r>
          </a:p>
          <a:p>
            <a:pPr lvl="2">
              <a:buFont typeface="Wingdings" panose="05000000000000000000" pitchFamily="2" charset="2"/>
              <a:buChar char="v"/>
            </a:pPr>
            <a:endParaRPr lang="fr-CA" dirty="0"/>
          </a:p>
        </p:txBody>
      </p:sp>
    </p:spTree>
    <p:extLst>
      <p:ext uri="{BB962C8B-B14F-4D97-AF65-F5344CB8AC3E}">
        <p14:creationId xmlns:p14="http://schemas.microsoft.com/office/powerpoint/2010/main" val="767322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909836" y="419100"/>
            <a:ext cx="7848872" cy="2667000"/>
          </a:xfrm>
        </p:spPr>
        <p:txBody>
          <a:bodyPr/>
          <a:lstStyle/>
          <a:p>
            <a:pPr algn="l"/>
            <a:r>
              <a:rPr lang="fr-CA" sz="4400" dirty="0"/>
              <a:t>Les autres congés spéciaux pour tous</a:t>
            </a:r>
          </a:p>
        </p:txBody>
      </p:sp>
      <p:sp>
        <p:nvSpPr>
          <p:cNvPr id="3" name="Sous-titre 2"/>
          <p:cNvSpPr>
            <a:spLocks noGrp="1"/>
          </p:cNvSpPr>
          <p:nvPr>
            <p:ph type="subTitle" idx="1"/>
            <p:custDataLst>
              <p:tags r:id="rId2"/>
            </p:custDataLst>
          </p:nvPr>
        </p:nvSpPr>
        <p:spPr>
          <a:xfrm>
            <a:off x="909836" y="3417240"/>
            <a:ext cx="10404649" cy="1066800"/>
          </a:xfrm>
        </p:spPr>
        <p:txBody>
          <a:bodyPr/>
          <a:lstStyle/>
          <a:p>
            <a:pPr algn="l"/>
            <a:r>
              <a:rPr lang="fr-CA" dirty="0"/>
              <a:t>En vertu de la </a:t>
            </a:r>
            <a:r>
              <a:rPr lang="fr-CA" i="1" dirty="0">
                <a:hlinkClick r:id="rId4"/>
              </a:rPr>
              <a:t>Loi sur les normes du travail </a:t>
            </a:r>
            <a:r>
              <a:rPr lang="fr-CA" dirty="0"/>
              <a:t>(LNT)</a:t>
            </a:r>
          </a:p>
        </p:txBody>
      </p:sp>
    </p:spTree>
    <p:extLst>
      <p:ext uri="{BB962C8B-B14F-4D97-AF65-F5344CB8AC3E}">
        <p14:creationId xmlns:p14="http://schemas.microsoft.com/office/powerpoint/2010/main" val="75079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4000" dirty="0"/>
              <a:t>BON À SAVOIR !</a:t>
            </a:r>
            <a:br>
              <a:rPr lang="fr-CA" sz="4000" dirty="0"/>
            </a:br>
            <a:endParaRPr lang="fr-CA" sz="4000" i="1" dirty="0">
              <a:solidFill>
                <a:schemeClr val="accent1"/>
              </a:solidFill>
            </a:endParaRPr>
          </a:p>
        </p:txBody>
      </p:sp>
      <p:sp>
        <p:nvSpPr>
          <p:cNvPr id="3" name="Espace réservé du contenu 2"/>
          <p:cNvSpPr>
            <a:spLocks noGrp="1"/>
          </p:cNvSpPr>
          <p:nvPr>
            <p:ph idx="1"/>
            <p:custDataLst>
              <p:tags r:id="rId2"/>
            </p:custDataLst>
          </p:nvPr>
        </p:nvSpPr>
        <p:spPr>
          <a:xfrm>
            <a:off x="261764" y="1484784"/>
            <a:ext cx="8856984" cy="4267200"/>
          </a:xfrm>
        </p:spPr>
        <p:txBody>
          <a:bodyPr>
            <a:normAutofit lnSpcReduction="10000"/>
          </a:bodyPr>
          <a:lstStyle/>
          <a:p>
            <a:pPr>
              <a:buFont typeface="Wingdings" panose="05000000000000000000" pitchFamily="2" charset="2"/>
              <a:buChar char="Ø"/>
            </a:pPr>
            <a:r>
              <a:rPr lang="fr-CA" dirty="0"/>
              <a:t>Pour </a:t>
            </a:r>
            <a:r>
              <a:rPr lang="fr-CA" u="sng" dirty="0">
                <a:solidFill>
                  <a:schemeClr val="accent1"/>
                </a:solidFill>
              </a:rPr>
              <a:t>les articles 79,7 à 79,8,1:</a:t>
            </a:r>
          </a:p>
          <a:p>
            <a:pPr lvl="1">
              <a:lnSpc>
                <a:spcPct val="110000"/>
              </a:lnSpc>
              <a:buFont typeface="Arial" panose="020B0604020202020204" pitchFamily="34" charset="0"/>
              <a:buChar char="•"/>
            </a:pPr>
            <a:r>
              <a:rPr lang="fr-CA" sz="1800" dirty="0"/>
              <a:t>en plus du conjoint du salarié, on entend par « parent » l’enfant, le père, la mère, le frère, la sœur et les grands-parents du salarié ou de son conjoint, ainsi que les conjoints de ces personnes, leurs enfants et les conjoints de leurs enfants.</a:t>
            </a:r>
          </a:p>
          <a:p>
            <a:pPr marL="360363" lvl="1" indent="-360363">
              <a:buFont typeface="Wingdings" panose="05000000000000000000" pitchFamily="2" charset="2"/>
              <a:buChar char="Ø"/>
            </a:pPr>
            <a:r>
              <a:rPr lang="fr-CA" sz="1800" dirty="0"/>
              <a:t>Est de plus considéré comme parent d’un salarié pour l’application de ces articles:</a:t>
            </a:r>
          </a:p>
          <a:p>
            <a:pPr lvl="2">
              <a:buFont typeface="Arial" panose="020B0604020202020204" pitchFamily="34" charset="0"/>
              <a:buChar char="•"/>
            </a:pPr>
            <a:r>
              <a:rPr lang="fr-CA" dirty="0"/>
              <a:t>Une personne ayant agi ou agissant comme famille d’accueil pour le salarié ou son conjoint;</a:t>
            </a:r>
          </a:p>
          <a:p>
            <a:pPr lvl="2">
              <a:buFont typeface="Arial" panose="020B0604020202020204" pitchFamily="34" charset="0"/>
              <a:buChar char="•"/>
            </a:pPr>
            <a:r>
              <a:rPr lang="fr-CA" dirty="0"/>
              <a:t>Un enfant pour lequel le salarié ou son conjoint a agi ou agit comme famille d’accueil;</a:t>
            </a:r>
          </a:p>
          <a:p>
            <a:pPr lvl="2">
              <a:buFont typeface="Arial" panose="020B0604020202020204" pitchFamily="34" charset="0"/>
              <a:buChar char="•"/>
            </a:pPr>
            <a:r>
              <a:rPr lang="fr-CA" dirty="0"/>
              <a:t>Le tuteur, le curateur ou la personne sous tutelle ou sous curatelle du salarié ou de son conjoint;</a:t>
            </a:r>
          </a:p>
          <a:p>
            <a:pPr lvl="2">
              <a:buFont typeface="Arial" panose="020B0604020202020204" pitchFamily="34" charset="0"/>
              <a:buChar char="•"/>
            </a:pPr>
            <a:r>
              <a:rPr lang="fr-CA" dirty="0"/>
              <a:t>La personne inapte ayant désigné le salarié ou son conjoint comme mandataire;</a:t>
            </a:r>
          </a:p>
          <a:p>
            <a:pPr lvl="2">
              <a:buFont typeface="Arial" panose="020B0604020202020204" pitchFamily="34" charset="0"/>
              <a:buChar char="•"/>
            </a:pPr>
            <a:r>
              <a:rPr lang="fr-CA" dirty="0"/>
              <a:t>Toute autre personne à l’égard de laquelle le salarié a droit à des prestations en vertu d’une loi pour l’aide et les soins qu’il lui procure en raison de son état de santé.</a:t>
            </a:r>
          </a:p>
          <a:p>
            <a:pPr lvl="2">
              <a:buFont typeface="Wingdings" panose="05000000000000000000" pitchFamily="2" charset="2"/>
              <a:buChar char="v"/>
            </a:pPr>
            <a:endParaRPr lang="fr-CA" dirty="0"/>
          </a:p>
          <a:p>
            <a:pPr>
              <a:buFont typeface="Wingdings" panose="05000000000000000000" pitchFamily="2" charset="2"/>
              <a:buChar char="v"/>
            </a:pPr>
            <a:endParaRPr lang="fr-CA" u="sng" dirty="0"/>
          </a:p>
        </p:txBody>
      </p:sp>
    </p:spTree>
    <p:extLst>
      <p:ext uri="{BB962C8B-B14F-4D97-AF65-F5344CB8AC3E}">
        <p14:creationId xmlns:p14="http://schemas.microsoft.com/office/powerpoint/2010/main" val="4218682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normAutofit/>
          </a:bodyPr>
          <a:lstStyle/>
          <a:p>
            <a:r>
              <a:rPr lang="fr-CA" sz="6600" dirty="0"/>
              <a:t>BON À SAVOIR</a:t>
            </a:r>
          </a:p>
        </p:txBody>
      </p:sp>
      <p:sp>
        <p:nvSpPr>
          <p:cNvPr id="5" name="Espace réservé du contenu 4"/>
          <p:cNvSpPr>
            <a:spLocks noGrp="1"/>
          </p:cNvSpPr>
          <p:nvPr>
            <p:ph idx="1"/>
            <p:custDataLst>
              <p:tags r:id="rId2"/>
            </p:custDataLst>
          </p:nvPr>
        </p:nvSpPr>
        <p:spPr/>
        <p:txBody>
          <a:bodyPr/>
          <a:lstStyle/>
          <a:p>
            <a:pPr marL="0" indent="0" algn="just">
              <a:buNone/>
            </a:pPr>
            <a:r>
              <a:rPr lang="fr-CA" sz="3200" dirty="0"/>
              <a:t>Dans certains cas, la </a:t>
            </a:r>
            <a:r>
              <a:rPr lang="fr-CA" sz="3200" dirty="0">
                <a:hlinkClick r:id="rId4"/>
              </a:rPr>
              <a:t>Loi sur les normes du travail</a:t>
            </a:r>
            <a:r>
              <a:rPr lang="fr-CA" sz="3200" dirty="0"/>
              <a:t>(LNT) prévoit des congés qui s’ajoutent et/ou bonifient ceux qui sont prévus à notre contrat de travail. Lorsque c’est le cas, vous verrez la mention « </a:t>
            </a:r>
            <a:r>
              <a:rPr lang="fr-CA" sz="3200" i="1" dirty="0"/>
              <a:t>en vertu de la LNT </a:t>
            </a:r>
            <a:r>
              <a:rPr lang="fr-CA" sz="3200" dirty="0"/>
              <a:t>».</a:t>
            </a:r>
            <a:endParaRPr lang="fr-CA" sz="2400" dirty="0"/>
          </a:p>
          <a:p>
            <a:pPr lvl="1">
              <a:buFont typeface="Wingdings" panose="05000000000000000000" pitchFamily="2" charset="2"/>
              <a:buChar char="v"/>
            </a:pPr>
            <a:endParaRPr lang="fr-CA" dirty="0"/>
          </a:p>
          <a:p>
            <a:pPr marL="0" indent="0">
              <a:buNone/>
            </a:pPr>
            <a:endParaRPr lang="fr-CA" dirty="0"/>
          </a:p>
        </p:txBody>
      </p:sp>
    </p:spTree>
    <p:extLst>
      <p:ext uri="{BB962C8B-B14F-4D97-AF65-F5344CB8AC3E}">
        <p14:creationId xmlns:p14="http://schemas.microsoft.com/office/powerpoint/2010/main" val="357113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33772" y="476672"/>
            <a:ext cx="9017654" cy="1320800"/>
          </a:xfrm>
        </p:spPr>
        <p:txBody>
          <a:bodyPr>
            <a:normAutofit fontScale="90000"/>
          </a:bodyPr>
          <a:lstStyle/>
          <a:p>
            <a:r>
              <a:rPr lang="fr-CA" sz="4400" dirty="0"/>
              <a:t>Les autres congés spéciaux (pour tous)</a:t>
            </a:r>
            <a:br>
              <a:rPr lang="fr-CA" sz="4400" dirty="0"/>
            </a:br>
            <a:r>
              <a:rPr lang="fr-CA" sz="2700" i="1" dirty="0">
                <a:solidFill>
                  <a:schemeClr val="accent1"/>
                </a:solidFill>
              </a:rPr>
              <a:t>Les congés pour obligations familiales</a:t>
            </a:r>
          </a:p>
        </p:txBody>
      </p:sp>
      <p:sp>
        <p:nvSpPr>
          <p:cNvPr id="3" name="Espace réservé du contenu 2"/>
          <p:cNvSpPr>
            <a:spLocks noGrp="1"/>
          </p:cNvSpPr>
          <p:nvPr>
            <p:ph idx="1"/>
            <p:custDataLst>
              <p:tags r:id="rId2"/>
            </p:custDataLst>
          </p:nvPr>
        </p:nvSpPr>
        <p:spPr>
          <a:xfrm>
            <a:off x="621804" y="1916832"/>
            <a:ext cx="8856984" cy="4267200"/>
          </a:xfrm>
        </p:spPr>
        <p:txBody>
          <a:bodyPr/>
          <a:lstStyle/>
          <a:p>
            <a:pPr marL="0" indent="0" algn="just">
              <a:buNone/>
            </a:pPr>
            <a:r>
              <a:rPr lang="fr-CA" dirty="0"/>
              <a:t>En vertu de </a:t>
            </a:r>
            <a:r>
              <a:rPr lang="fr-CA" dirty="0">
                <a:hlinkClick r:id="rId4"/>
              </a:rPr>
              <a:t>l’article 79.7 de la LNT</a:t>
            </a:r>
            <a:r>
              <a:rPr lang="fr-CA" dirty="0"/>
              <a:t>:</a:t>
            </a:r>
          </a:p>
          <a:p>
            <a:pPr marL="0" indent="0" algn="just">
              <a:buNone/>
            </a:pPr>
            <a:r>
              <a:rPr lang="fr-CA" i="1" dirty="0"/>
              <a:t>« Un salarié peut s’absenter du travail, pendant 10 journées par année pour remplir des obligations reliées à la garde, à la santé ou à l’éducation de son enfant ou de l’enfant de son conjoint, ou en raison de l’état de santé d’un parent ou d’une personne pour laquelle le salarié agit comme proche aidant, tel qu’attesté par un professionnel œuvrant dans le milieu de la santé et des services sociaux régi par le Code des professions (chapitre C-26). »</a:t>
            </a:r>
          </a:p>
          <a:p>
            <a:pPr marL="0" indent="0" algn="ctr">
              <a:buNone/>
            </a:pPr>
            <a:r>
              <a:rPr lang="fr-CA" i="1" dirty="0"/>
              <a:t>et</a:t>
            </a:r>
          </a:p>
          <a:p>
            <a:pPr marL="0" indent="0" algn="just">
              <a:buNone/>
            </a:pPr>
            <a:r>
              <a:rPr lang="fr-CA" dirty="0"/>
              <a:t>« </a:t>
            </a:r>
            <a:r>
              <a:rPr lang="fr-CA" i="1" dirty="0"/>
              <a:t>Ce congé peut être fractionné en journées. Une journée peut aussi être fractionnée si l’employeur y consent.</a:t>
            </a:r>
            <a:r>
              <a:rPr lang="fr-CA" dirty="0"/>
              <a:t> »</a:t>
            </a:r>
            <a:endParaRPr lang="fr-CA" i="1" dirty="0"/>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287161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77788" y="476672"/>
            <a:ext cx="9017654" cy="1320800"/>
          </a:xfrm>
        </p:spPr>
        <p:txBody>
          <a:bodyPr>
            <a:normAutofit fontScale="90000"/>
          </a:bodyPr>
          <a:lstStyle/>
          <a:p>
            <a:r>
              <a:rPr lang="fr-CA" sz="4400" dirty="0"/>
              <a:t>Les autres congés spéciaux (pour tous)</a:t>
            </a:r>
            <a:br>
              <a:rPr lang="fr-CA" dirty="0"/>
            </a:br>
            <a:r>
              <a:rPr lang="fr-CA" sz="2700" i="1" dirty="0">
                <a:solidFill>
                  <a:schemeClr val="accent1"/>
                </a:solidFill>
              </a:rPr>
              <a:t>Les congés pour obligations familiales</a:t>
            </a:r>
          </a:p>
        </p:txBody>
      </p:sp>
      <p:sp>
        <p:nvSpPr>
          <p:cNvPr id="3" name="Espace réservé du contenu 2"/>
          <p:cNvSpPr>
            <a:spLocks noGrp="1"/>
          </p:cNvSpPr>
          <p:nvPr>
            <p:ph idx="1"/>
            <p:custDataLst>
              <p:tags r:id="rId2"/>
            </p:custDataLst>
          </p:nvPr>
        </p:nvSpPr>
        <p:spPr>
          <a:xfrm>
            <a:off x="474856" y="1844824"/>
            <a:ext cx="8931924" cy="4267200"/>
          </a:xfrm>
        </p:spPr>
        <p:txBody>
          <a:bodyPr/>
          <a:lstStyle/>
          <a:p>
            <a:pPr marL="0" indent="0" algn="just">
              <a:buNone/>
            </a:pPr>
            <a:r>
              <a:rPr lang="fr-CA" dirty="0"/>
              <a:t>En vertu de </a:t>
            </a:r>
            <a:r>
              <a:rPr lang="fr-CA" dirty="0">
                <a:hlinkClick r:id="rId4"/>
              </a:rPr>
              <a:t>l’article 79.7 de la LNT</a:t>
            </a:r>
            <a:r>
              <a:rPr lang="fr-CA" dirty="0"/>
              <a:t>:</a:t>
            </a:r>
          </a:p>
          <a:p>
            <a:pPr algn="just">
              <a:buFont typeface="Wingdings" panose="05000000000000000000" pitchFamily="2" charset="2"/>
              <a:buChar char="Ø"/>
            </a:pPr>
            <a:r>
              <a:rPr lang="fr-CA" i="1" dirty="0">
                <a:solidFill>
                  <a:schemeClr val="accent1"/>
                </a:solidFill>
              </a:rPr>
              <a:t>Les 2 premières journées prises annuellement (année civile) sont rémunérées</a:t>
            </a:r>
            <a:r>
              <a:rPr lang="fr-CA" i="1" dirty="0"/>
              <a:t> selon la formule de calcul prévu à l’article 62 avec les ajustements requis en cas de fractionnement. </a:t>
            </a:r>
          </a:p>
          <a:p>
            <a:pPr algn="just">
              <a:buFont typeface="Wingdings" panose="05000000000000000000" pitchFamily="2" charset="2"/>
              <a:buChar char="Ø"/>
            </a:pPr>
            <a:r>
              <a:rPr lang="fr-CA" i="1" dirty="0"/>
              <a:t>Ce droit à des journées rémunérées naît dès que le salarié justifie de trois mois de service continu (pas besoin d’être sous contrat), même s’il s’est absenté auparavant.</a:t>
            </a:r>
          </a:p>
          <a:p>
            <a:pPr marL="0" indent="0">
              <a:buNone/>
            </a:pPr>
            <a:endParaRPr lang="fr-CA" i="1" dirty="0"/>
          </a:p>
        </p:txBody>
      </p:sp>
    </p:spTree>
    <p:extLst>
      <p:ext uri="{BB962C8B-B14F-4D97-AF65-F5344CB8AC3E}">
        <p14:creationId xmlns:p14="http://schemas.microsoft.com/office/powerpoint/2010/main" val="32060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33772" y="584200"/>
            <a:ext cx="9017654" cy="1320800"/>
          </a:xfrm>
        </p:spPr>
        <p:txBody>
          <a:bodyPr>
            <a:noAutofit/>
          </a:bodyPr>
          <a:lstStyle/>
          <a:p>
            <a:r>
              <a:rPr lang="fr-CA" sz="4000" dirty="0"/>
              <a:t>Les autres congés spéciaux (pour tous)</a:t>
            </a:r>
            <a:br>
              <a:rPr lang="fr-CA" sz="4000" dirty="0"/>
            </a:br>
            <a:r>
              <a:rPr lang="fr-CA" sz="2400" i="1" dirty="0">
                <a:solidFill>
                  <a:schemeClr val="accent1"/>
                </a:solidFill>
              </a:rPr>
              <a:t>Les congés à la suite d’une maladie ou d’un accident</a:t>
            </a:r>
          </a:p>
        </p:txBody>
      </p:sp>
      <p:sp>
        <p:nvSpPr>
          <p:cNvPr id="3" name="Espace réservé du contenu 2"/>
          <p:cNvSpPr>
            <a:spLocks noGrp="1"/>
          </p:cNvSpPr>
          <p:nvPr>
            <p:ph idx="1"/>
            <p:custDataLst>
              <p:tags r:id="rId2"/>
            </p:custDataLst>
          </p:nvPr>
        </p:nvSpPr>
        <p:spPr>
          <a:xfrm>
            <a:off x="477788" y="1905000"/>
            <a:ext cx="8873638" cy="4267200"/>
          </a:xfrm>
        </p:spPr>
        <p:txBody>
          <a:bodyPr>
            <a:normAutofit lnSpcReduction="10000"/>
          </a:bodyPr>
          <a:lstStyle/>
          <a:p>
            <a:pPr marL="0" indent="0" algn="just">
              <a:buNone/>
            </a:pPr>
            <a:r>
              <a:rPr lang="fr-CA" dirty="0"/>
              <a:t>En vertu de </a:t>
            </a:r>
            <a:r>
              <a:rPr lang="fr-CA" dirty="0">
                <a:hlinkClick r:id="rId4"/>
              </a:rPr>
              <a:t>l’article 79.8 de la LNT</a:t>
            </a:r>
            <a:r>
              <a:rPr lang="fr-CA" dirty="0"/>
              <a:t>:</a:t>
            </a:r>
          </a:p>
          <a:p>
            <a:pPr marL="0" indent="0" algn="just">
              <a:buNone/>
            </a:pPr>
            <a:r>
              <a:rPr lang="fr-CA" i="1" dirty="0"/>
              <a:t>« Un salarié peut s’absenter du travail pendant une </a:t>
            </a:r>
            <a:r>
              <a:rPr lang="fr-CA" b="1" i="1" dirty="0"/>
              <a:t>période d’au plus 16 semaines sur une période de 12 mois</a:t>
            </a:r>
            <a:r>
              <a:rPr lang="fr-CA" i="1" dirty="0"/>
              <a:t> lorsque sa présence est requise auprès d’un parent ou d’une personne pour laquelle le salarié agit comme proche aidant, tel qu’attesté par un professionnel œuvrant dans le milieu de la santé et des services sociaux régi par le Code des professions (chapitre C-26) en raison d’une grave maladie ou d’un grave accident. </a:t>
            </a:r>
            <a:r>
              <a:rPr lang="fr-CA" b="1" i="1" dirty="0"/>
              <a:t>Dans le cas où ce parent ou cette personne est un enfant mineur, cette période d’absence est d’au plus 36 semaines sur une période de 12 mois.</a:t>
            </a:r>
            <a:r>
              <a:rPr lang="fr-CA" i="1" dirty="0"/>
              <a:t> »</a:t>
            </a:r>
          </a:p>
          <a:p>
            <a:pPr marL="0" indent="0" algn="ctr">
              <a:buNone/>
            </a:pPr>
            <a:r>
              <a:rPr lang="fr-CA" i="1" dirty="0"/>
              <a:t>et</a:t>
            </a:r>
          </a:p>
          <a:p>
            <a:pPr marL="0" indent="0" algn="just">
              <a:buNone/>
            </a:pPr>
            <a:r>
              <a:rPr lang="fr-CA" dirty="0"/>
              <a:t>« </a:t>
            </a:r>
            <a:r>
              <a:rPr lang="fr-CA" i="1" dirty="0"/>
              <a:t>si un enfant mineur du salarié est atteint d’une maladie grave, potentiellement mortelle, attestée par un certificat médical, le salarié a droit à une prolongation de son absence, laquelle se termine au plus tard 104 semaines après le début de celle-ci</a:t>
            </a:r>
            <a:r>
              <a:rPr lang="fr-CA" dirty="0"/>
              <a:t>. »</a:t>
            </a:r>
            <a:endParaRPr lang="fr-CA" i="1" dirty="0"/>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126259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33772" y="404664"/>
            <a:ext cx="9161670" cy="1320800"/>
          </a:xfrm>
        </p:spPr>
        <p:txBody>
          <a:bodyPr>
            <a:noAutofit/>
          </a:bodyPr>
          <a:lstStyle/>
          <a:p>
            <a:r>
              <a:rPr lang="fr-CA" sz="4000" dirty="0"/>
              <a:t>Les autres congés spéciaux (pour tous)</a:t>
            </a:r>
            <a:br>
              <a:rPr lang="fr-CA" sz="4000" dirty="0"/>
            </a:br>
            <a:r>
              <a:rPr lang="fr-CA" sz="2400" i="1" dirty="0">
                <a:solidFill>
                  <a:schemeClr val="accent1"/>
                </a:solidFill>
              </a:rPr>
              <a:t>Maladie grave potentiellement mortelle</a:t>
            </a:r>
          </a:p>
        </p:txBody>
      </p:sp>
      <p:sp>
        <p:nvSpPr>
          <p:cNvPr id="3" name="Espace réservé du contenu 2"/>
          <p:cNvSpPr>
            <a:spLocks noGrp="1"/>
          </p:cNvSpPr>
          <p:nvPr>
            <p:ph idx="1"/>
            <p:custDataLst>
              <p:tags r:id="rId2"/>
            </p:custDataLst>
          </p:nvPr>
        </p:nvSpPr>
        <p:spPr>
          <a:xfrm>
            <a:off x="477788" y="1844824"/>
            <a:ext cx="8784976" cy="4267200"/>
          </a:xfrm>
        </p:spPr>
        <p:txBody>
          <a:bodyPr>
            <a:normAutofit/>
          </a:bodyPr>
          <a:lstStyle/>
          <a:p>
            <a:pPr marL="0" indent="0" algn="just">
              <a:buNone/>
            </a:pPr>
            <a:r>
              <a:rPr lang="fr-CA" dirty="0"/>
              <a:t>En vertu de </a:t>
            </a:r>
            <a:r>
              <a:rPr lang="fr-CA" dirty="0">
                <a:hlinkClick r:id="rId4"/>
              </a:rPr>
              <a:t>l’article 79.8.1 de la LNT</a:t>
            </a:r>
            <a:r>
              <a:rPr lang="fr-CA" dirty="0"/>
              <a:t>:</a:t>
            </a:r>
          </a:p>
          <a:p>
            <a:pPr marL="0" indent="0" algn="just">
              <a:buNone/>
            </a:pPr>
            <a:r>
              <a:rPr lang="fr-CA" i="1" dirty="0"/>
              <a:t>« Un salarié peut s’absenter du travail pendant une période </a:t>
            </a:r>
            <a:r>
              <a:rPr lang="fr-CA" b="1" i="1" dirty="0"/>
              <a:t>d’au plus 27 semaines sur une période de 12 mois</a:t>
            </a:r>
            <a:r>
              <a:rPr lang="fr-CA" i="1" dirty="0"/>
              <a:t> lorsque sa présence est requise auprès d’un parent, autre que son enfant mineur, ou auprès d’une personne pour laquelle le salarié agit comme proche aidant, tel qu’attesté par un professionnel œuvrant dans le milieu de la santé et des services sociaux régi par le Code des professions (chapitre C-26), en raison d’une maladie grave, potentiellement mortelle, attestée par un certificat médical</a:t>
            </a:r>
            <a:r>
              <a:rPr lang="fr-CA" dirty="0"/>
              <a:t>.</a:t>
            </a:r>
            <a:r>
              <a:rPr lang="fr-CA" i="1" dirty="0"/>
              <a:t> »</a:t>
            </a:r>
          </a:p>
          <a:p>
            <a:pPr>
              <a:buFont typeface="Wingdings" panose="05000000000000000000" pitchFamily="2" charset="2"/>
              <a:buChar char="v"/>
            </a:pPr>
            <a:endParaRPr lang="fr-CA" i="1" dirty="0"/>
          </a:p>
        </p:txBody>
      </p:sp>
    </p:spTree>
    <p:extLst>
      <p:ext uri="{BB962C8B-B14F-4D97-AF65-F5344CB8AC3E}">
        <p14:creationId xmlns:p14="http://schemas.microsoft.com/office/powerpoint/2010/main" val="370928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9647" y="610524"/>
            <a:ext cx="9089662" cy="1320800"/>
          </a:xfrm>
        </p:spPr>
        <p:txBody>
          <a:bodyPr>
            <a:noAutofit/>
          </a:bodyPr>
          <a:lstStyle/>
          <a:p>
            <a:r>
              <a:rPr lang="fr-CA" sz="4000" dirty="0"/>
              <a:t>Les autres congés spéciaux (pour tous)</a:t>
            </a:r>
            <a:br>
              <a:rPr lang="fr-CA" sz="4000" dirty="0"/>
            </a:br>
            <a:r>
              <a:rPr lang="fr-CA" sz="2400" i="1" dirty="0">
                <a:solidFill>
                  <a:schemeClr val="accent1"/>
                </a:solidFill>
              </a:rPr>
              <a:t>Disparition d’un enfant mineur</a:t>
            </a:r>
          </a:p>
        </p:txBody>
      </p:sp>
      <p:sp>
        <p:nvSpPr>
          <p:cNvPr id="3" name="Espace réservé du contenu 2"/>
          <p:cNvSpPr>
            <a:spLocks noGrp="1"/>
          </p:cNvSpPr>
          <p:nvPr>
            <p:ph idx="1"/>
            <p:custDataLst>
              <p:tags r:id="rId2"/>
            </p:custDataLst>
          </p:nvPr>
        </p:nvSpPr>
        <p:spPr>
          <a:xfrm>
            <a:off x="459647" y="1944255"/>
            <a:ext cx="8731109" cy="4267200"/>
          </a:xfrm>
        </p:spPr>
        <p:txBody>
          <a:bodyPr>
            <a:normAutofit/>
          </a:bodyPr>
          <a:lstStyle/>
          <a:p>
            <a:pPr marL="0" indent="0" algn="just">
              <a:buNone/>
            </a:pPr>
            <a:r>
              <a:rPr lang="fr-CA" dirty="0"/>
              <a:t>En vertu de </a:t>
            </a:r>
            <a:r>
              <a:rPr lang="fr-CA" dirty="0">
                <a:hlinkClick r:id="rId4"/>
              </a:rPr>
              <a:t>l’article 79.10 de la LNT</a:t>
            </a:r>
            <a:r>
              <a:rPr lang="fr-CA" dirty="0"/>
              <a:t>:</a:t>
            </a:r>
          </a:p>
          <a:p>
            <a:pPr marL="0" indent="0" algn="just">
              <a:buNone/>
            </a:pPr>
            <a:r>
              <a:rPr lang="fr-CA" i="1" dirty="0"/>
              <a:t>« Un salarié peut s’absenter du travail pendant une période d’au plus 104 semaines si son enfant mineur est disparu. Si l’enfant est retrouvé avant l’expiration de cette période d’absence, celle-ci prend fin à compter du onzième jour qui suit</a:t>
            </a:r>
            <a:r>
              <a:rPr lang="fr-CA" dirty="0"/>
              <a:t>.</a:t>
            </a:r>
            <a:r>
              <a:rPr lang="fr-CA" i="1" dirty="0"/>
              <a:t>»</a:t>
            </a:r>
          </a:p>
          <a:p>
            <a:pPr marL="0" indent="0">
              <a:buNone/>
            </a:pPr>
            <a:endParaRPr lang="fr-CA" i="1" dirty="0"/>
          </a:p>
        </p:txBody>
      </p:sp>
    </p:spTree>
    <p:extLst>
      <p:ext uri="{BB962C8B-B14F-4D97-AF65-F5344CB8AC3E}">
        <p14:creationId xmlns:p14="http://schemas.microsoft.com/office/powerpoint/2010/main" val="151137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74989" y="584200"/>
            <a:ext cx="9233678" cy="1320800"/>
          </a:xfrm>
        </p:spPr>
        <p:txBody>
          <a:bodyPr>
            <a:noAutofit/>
          </a:bodyPr>
          <a:lstStyle/>
          <a:p>
            <a:r>
              <a:rPr lang="fr-CA" sz="4000" dirty="0"/>
              <a:t>Les autres congés spéciaux (pour tous)</a:t>
            </a:r>
            <a:br>
              <a:rPr lang="fr-CA" sz="4000" dirty="0"/>
            </a:br>
            <a:r>
              <a:rPr lang="fr-CA" sz="2400" i="1" dirty="0">
                <a:solidFill>
                  <a:schemeClr val="accent1"/>
                </a:solidFill>
              </a:rPr>
              <a:t>Décès d’un enfant mineur</a:t>
            </a:r>
          </a:p>
        </p:txBody>
      </p:sp>
      <p:sp>
        <p:nvSpPr>
          <p:cNvPr id="3" name="Espace réservé du contenu 2"/>
          <p:cNvSpPr>
            <a:spLocks noGrp="1"/>
          </p:cNvSpPr>
          <p:nvPr>
            <p:ph idx="1"/>
            <p:custDataLst>
              <p:tags r:id="rId2"/>
            </p:custDataLst>
          </p:nvPr>
        </p:nvSpPr>
        <p:spPr>
          <a:xfrm>
            <a:off x="474989" y="1931324"/>
            <a:ext cx="8787775" cy="4267200"/>
          </a:xfrm>
        </p:spPr>
        <p:txBody>
          <a:bodyPr>
            <a:normAutofit/>
          </a:bodyPr>
          <a:lstStyle/>
          <a:p>
            <a:pPr marL="0" indent="0" algn="just">
              <a:buNone/>
            </a:pPr>
            <a:r>
              <a:rPr lang="fr-CA" dirty="0"/>
              <a:t>En vertu de </a:t>
            </a:r>
            <a:r>
              <a:rPr lang="fr-CA" dirty="0">
                <a:hlinkClick r:id="rId4"/>
              </a:rPr>
              <a:t>l’article 79.10.1 de la LNT</a:t>
            </a:r>
            <a:r>
              <a:rPr lang="fr-CA" dirty="0"/>
              <a:t>:</a:t>
            </a:r>
          </a:p>
          <a:p>
            <a:pPr marL="0" indent="0" algn="just">
              <a:buNone/>
            </a:pPr>
            <a:r>
              <a:rPr lang="fr-CA" i="1" dirty="0"/>
              <a:t>«Un salarié peut s’absenter du travail pendant une période d’au plus 104 semaines à l’occasion du décès de son enfant mineur</a:t>
            </a:r>
            <a:r>
              <a:rPr lang="fr-CA" dirty="0"/>
              <a:t>. »</a:t>
            </a:r>
            <a:endParaRPr lang="fr-CA" i="1" dirty="0"/>
          </a:p>
          <a:p>
            <a:pPr marL="0" indent="0">
              <a:buNone/>
            </a:pPr>
            <a:endParaRPr lang="fr-CA" i="1" dirty="0"/>
          </a:p>
        </p:txBody>
      </p:sp>
    </p:spTree>
    <p:extLst>
      <p:ext uri="{BB962C8B-B14F-4D97-AF65-F5344CB8AC3E}">
        <p14:creationId xmlns:p14="http://schemas.microsoft.com/office/powerpoint/2010/main" val="231971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47672" y="584200"/>
            <a:ext cx="9089662" cy="1320800"/>
          </a:xfrm>
        </p:spPr>
        <p:txBody>
          <a:bodyPr>
            <a:noAutofit/>
          </a:bodyPr>
          <a:lstStyle/>
          <a:p>
            <a:r>
              <a:rPr lang="fr-CA" sz="4000" dirty="0"/>
              <a:t>Les autres congés spéciaux (pour tous)</a:t>
            </a:r>
            <a:br>
              <a:rPr lang="fr-CA" sz="4000" dirty="0"/>
            </a:br>
            <a:r>
              <a:rPr lang="fr-CA" sz="2400" i="1" dirty="0">
                <a:solidFill>
                  <a:schemeClr val="accent1"/>
                </a:solidFill>
              </a:rPr>
              <a:t>Décès par suicide</a:t>
            </a:r>
          </a:p>
        </p:txBody>
      </p:sp>
      <p:sp>
        <p:nvSpPr>
          <p:cNvPr id="3" name="Espace réservé du contenu 2"/>
          <p:cNvSpPr>
            <a:spLocks noGrp="1"/>
          </p:cNvSpPr>
          <p:nvPr>
            <p:ph idx="1"/>
            <p:custDataLst>
              <p:tags r:id="rId2"/>
            </p:custDataLst>
          </p:nvPr>
        </p:nvSpPr>
        <p:spPr>
          <a:xfrm>
            <a:off x="435913" y="1905000"/>
            <a:ext cx="8754843" cy="4267200"/>
          </a:xfrm>
        </p:spPr>
        <p:txBody>
          <a:bodyPr>
            <a:normAutofit/>
          </a:bodyPr>
          <a:lstStyle/>
          <a:p>
            <a:pPr marL="0" indent="0" algn="just">
              <a:buNone/>
            </a:pPr>
            <a:r>
              <a:rPr lang="fr-CA" dirty="0"/>
              <a:t>En vertu de </a:t>
            </a:r>
            <a:r>
              <a:rPr lang="fr-CA" dirty="0">
                <a:hlinkClick r:id="rId4"/>
              </a:rPr>
              <a:t>l’article 79.11 de la LNT</a:t>
            </a:r>
            <a:r>
              <a:rPr lang="fr-CA" dirty="0"/>
              <a:t>:</a:t>
            </a:r>
          </a:p>
          <a:p>
            <a:pPr marL="0" indent="0" algn="just">
              <a:buNone/>
            </a:pPr>
            <a:r>
              <a:rPr lang="fr-CA" i="1" dirty="0"/>
              <a:t>«Un salarié peut s’absenter du travail pendant une période d’au plus 104 semaines si son conjoint, son père, sa mère ou son enfant majeur décède par suicide</a:t>
            </a:r>
            <a:r>
              <a:rPr lang="fr-CA" dirty="0"/>
              <a:t>.</a:t>
            </a:r>
            <a:r>
              <a:rPr lang="fr-CA" i="1" dirty="0"/>
              <a:t>»</a:t>
            </a:r>
          </a:p>
          <a:p>
            <a:pPr marL="0" indent="0">
              <a:buNone/>
            </a:pPr>
            <a:endParaRPr lang="fr-CA" i="1" dirty="0"/>
          </a:p>
        </p:txBody>
      </p:sp>
    </p:spTree>
    <p:extLst>
      <p:ext uri="{BB962C8B-B14F-4D97-AF65-F5344CB8AC3E}">
        <p14:creationId xmlns:p14="http://schemas.microsoft.com/office/powerpoint/2010/main" val="278700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77158" y="609600"/>
            <a:ext cx="9017654" cy="1320800"/>
          </a:xfrm>
        </p:spPr>
        <p:txBody>
          <a:bodyPr>
            <a:noAutofit/>
          </a:bodyPr>
          <a:lstStyle/>
          <a:p>
            <a:r>
              <a:rPr lang="fr-CA" sz="4000" dirty="0"/>
              <a:t>Les autres congés spéciaux (pour tous)</a:t>
            </a:r>
            <a:br>
              <a:rPr lang="fr-CA" sz="4000" dirty="0"/>
            </a:br>
            <a:r>
              <a:rPr lang="fr-CA" sz="4000" i="1" dirty="0">
                <a:solidFill>
                  <a:schemeClr val="accent1"/>
                </a:solidFill>
              </a:rPr>
              <a:t>Décès à la suite d’un acte criminel</a:t>
            </a:r>
          </a:p>
        </p:txBody>
      </p:sp>
      <p:sp>
        <p:nvSpPr>
          <p:cNvPr id="3" name="Espace réservé du contenu 2"/>
          <p:cNvSpPr>
            <a:spLocks noGrp="1"/>
          </p:cNvSpPr>
          <p:nvPr>
            <p:ph idx="1"/>
            <p:custDataLst>
              <p:tags r:id="rId2"/>
            </p:custDataLst>
          </p:nvPr>
        </p:nvSpPr>
        <p:spPr>
          <a:xfrm>
            <a:off x="677158" y="2276872"/>
            <a:ext cx="9017654" cy="4267200"/>
          </a:xfrm>
        </p:spPr>
        <p:txBody>
          <a:bodyPr>
            <a:normAutofit/>
          </a:bodyPr>
          <a:lstStyle/>
          <a:p>
            <a:pPr marL="0" indent="0">
              <a:buNone/>
            </a:pPr>
            <a:r>
              <a:rPr lang="fr-CA" dirty="0"/>
              <a:t>En vertu de l’article </a:t>
            </a:r>
            <a:r>
              <a:rPr lang="fr-CA" dirty="0">
                <a:hlinkClick r:id="rId4"/>
              </a:rPr>
              <a:t>79.12 de la LNT</a:t>
            </a:r>
            <a:r>
              <a:rPr lang="fr-CA" dirty="0"/>
              <a:t>:</a:t>
            </a:r>
          </a:p>
          <a:p>
            <a:pPr marL="0" indent="0">
              <a:buNone/>
            </a:pPr>
            <a:r>
              <a:rPr lang="fr-CA" i="1" dirty="0"/>
              <a:t>« Un salarié peut s’absenter du travail pendant une période d’au plus 104 semaines si le décès de son conjoint ou de son enfant majeur se produit à l’occasion ou résulte directement d’un acte criminel</a:t>
            </a:r>
            <a:r>
              <a:rPr lang="fr-CA" dirty="0"/>
              <a:t>.</a:t>
            </a:r>
            <a:r>
              <a:rPr lang="fr-CA" i="1" dirty="0"/>
              <a:t>»</a:t>
            </a:r>
          </a:p>
          <a:p>
            <a:pPr marL="0" indent="0">
              <a:buNone/>
            </a:pPr>
            <a:endParaRPr lang="fr-CA" i="1" dirty="0"/>
          </a:p>
        </p:txBody>
      </p:sp>
    </p:spTree>
    <p:extLst>
      <p:ext uri="{BB962C8B-B14F-4D97-AF65-F5344CB8AC3E}">
        <p14:creationId xmlns:p14="http://schemas.microsoft.com/office/powerpoint/2010/main" val="429087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ctr"/>
            <a:r>
              <a:rPr lang="fr-CA" sz="6600" dirty="0"/>
              <a:t>Besoin de précisions ?</a:t>
            </a:r>
          </a:p>
        </p:txBody>
      </p:sp>
      <p:sp>
        <p:nvSpPr>
          <p:cNvPr id="3" name="Espace réservé du contenu 2"/>
          <p:cNvSpPr>
            <a:spLocks noGrp="1"/>
          </p:cNvSpPr>
          <p:nvPr>
            <p:ph idx="1"/>
            <p:custDataLst>
              <p:tags r:id="rId2"/>
            </p:custDataLst>
          </p:nvPr>
        </p:nvSpPr>
        <p:spPr/>
        <p:txBody>
          <a:bodyPr>
            <a:normAutofit/>
          </a:bodyPr>
          <a:lstStyle/>
          <a:p>
            <a:pPr marL="0" indent="0">
              <a:buNone/>
            </a:pPr>
            <a:r>
              <a:rPr lang="fr-CA" dirty="0"/>
              <a:t>N’hésitez pas à nous joindre:</a:t>
            </a:r>
          </a:p>
          <a:p>
            <a:pPr marL="0" indent="0">
              <a:buNone/>
            </a:pPr>
            <a:endParaRPr lang="fr-CA" dirty="0"/>
          </a:p>
          <a:p>
            <a:pPr marL="0" indent="0">
              <a:buNone/>
            </a:pPr>
            <a:r>
              <a:rPr lang="fr-CA" b="1" u="sng" dirty="0"/>
              <a:t>Par courriel:</a:t>
            </a:r>
            <a:r>
              <a:rPr lang="fr-CA" dirty="0"/>
              <a:t> </a:t>
            </a:r>
            <a:r>
              <a:rPr lang="fr-CA" dirty="0" err="1">
                <a:hlinkClick r:id="rId4"/>
              </a:rPr>
              <a:t>reception@sehy.qc.ca</a:t>
            </a:r>
            <a:r>
              <a:rPr lang="fr-CA" dirty="0"/>
              <a:t> </a:t>
            </a:r>
            <a:endParaRPr lang="fr-CA" b="1" u="sng" dirty="0"/>
          </a:p>
          <a:p>
            <a:pPr marL="0" indent="0">
              <a:buNone/>
            </a:pPr>
            <a:r>
              <a:rPr lang="fr-CA" b="1" u="sng" dirty="0"/>
              <a:t>Par téléphone: </a:t>
            </a:r>
            <a:r>
              <a:rPr lang="fr-CA" dirty="0"/>
              <a:t>450-375-3521</a:t>
            </a:r>
          </a:p>
        </p:txBody>
      </p:sp>
    </p:spTree>
    <p:extLst>
      <p:ext uri="{BB962C8B-B14F-4D97-AF65-F5344CB8AC3E}">
        <p14:creationId xmlns:p14="http://schemas.microsoft.com/office/powerpoint/2010/main" val="361463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7200" dirty="0"/>
              <a:t>TABLE DES MATIÈRES</a:t>
            </a:r>
          </a:p>
        </p:txBody>
      </p:sp>
      <p:sp>
        <p:nvSpPr>
          <p:cNvPr id="3" name="Espace réservé du contenu 2"/>
          <p:cNvSpPr>
            <a:spLocks noGrp="1"/>
          </p:cNvSpPr>
          <p:nvPr>
            <p:ph idx="1"/>
            <p:custDataLst>
              <p:tags r:id="rId2"/>
            </p:custDataLst>
          </p:nvPr>
        </p:nvSpPr>
        <p:spPr>
          <a:xfrm>
            <a:off x="677158" y="2160590"/>
            <a:ext cx="8945646" cy="3500658"/>
          </a:xfrm>
        </p:spPr>
        <p:txBody>
          <a:bodyPr>
            <a:noAutofit/>
          </a:bodyPr>
          <a:lstStyle/>
          <a:p>
            <a:pPr algn="just"/>
            <a:r>
              <a:rPr lang="fr-CA" sz="2400" dirty="0"/>
              <a:t>Congés spéciaux pour les enseignants sous contrat à temps plein ou à temps partiel;</a:t>
            </a:r>
          </a:p>
          <a:p>
            <a:pPr algn="just"/>
            <a:r>
              <a:rPr lang="fr-CA" sz="2400" dirty="0"/>
              <a:t>Congés spéciaux pour les enseignants sous contrat à la leçon;</a:t>
            </a:r>
          </a:p>
          <a:p>
            <a:pPr algn="just"/>
            <a:r>
              <a:rPr lang="fr-CA" sz="2400" dirty="0"/>
              <a:t>Congés spéciaux pour les suppléants occasionnels et les enseignants à taux horaire;</a:t>
            </a:r>
          </a:p>
          <a:p>
            <a:pPr algn="just"/>
            <a:r>
              <a:rPr lang="fr-CA" sz="2400" dirty="0"/>
              <a:t>Autres congés spéciaux en vertu de la </a:t>
            </a:r>
            <a:r>
              <a:rPr lang="fr-CA" sz="2400" i="1" dirty="0"/>
              <a:t>Loi sur les normes du travail </a:t>
            </a:r>
            <a:r>
              <a:rPr lang="fr-CA" sz="2400" dirty="0"/>
              <a:t>(pour tous).</a:t>
            </a:r>
          </a:p>
        </p:txBody>
      </p:sp>
    </p:spTree>
    <p:extLst>
      <p:ext uri="{BB962C8B-B14F-4D97-AF65-F5344CB8AC3E}">
        <p14:creationId xmlns:p14="http://schemas.microsoft.com/office/powerpoint/2010/main" val="295914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41784" y="116632"/>
            <a:ext cx="9613068" cy="2667000"/>
          </a:xfrm>
        </p:spPr>
        <p:txBody>
          <a:bodyPr>
            <a:normAutofit/>
          </a:bodyPr>
          <a:lstStyle/>
          <a:p>
            <a:r>
              <a:rPr lang="fr-CA" sz="4400" dirty="0"/>
              <a:t>LES CONGÉS SPÉCIAUX POUR LES ENSEIGNANTS SOUS CONTRAT À TEMPS PLEIN OU À TEMPS PARTIEL</a:t>
            </a:r>
          </a:p>
        </p:txBody>
      </p:sp>
      <p:sp>
        <p:nvSpPr>
          <p:cNvPr id="5" name="ZoneTexte 4"/>
          <p:cNvSpPr txBox="1"/>
          <p:nvPr>
            <p:custDataLst>
              <p:tags r:id="rId2"/>
            </p:custDataLst>
          </p:nvPr>
        </p:nvSpPr>
        <p:spPr>
          <a:xfrm>
            <a:off x="621804" y="3573016"/>
            <a:ext cx="9577064" cy="424732"/>
          </a:xfrm>
          <a:prstGeom prst="rect">
            <a:avLst/>
          </a:prstGeom>
          <a:noFill/>
        </p:spPr>
        <p:txBody>
          <a:bodyPr wrap="square" rtlCol="0">
            <a:spAutoFit/>
          </a:bodyPr>
          <a:lstStyle/>
          <a:p>
            <a:pPr>
              <a:lnSpc>
                <a:spcPct val="90000"/>
              </a:lnSpc>
            </a:pPr>
            <a:r>
              <a:rPr lang="fr-CA" sz="2400" i="1" dirty="0"/>
              <a:t>En vertu de </a:t>
            </a:r>
            <a:r>
              <a:rPr lang="fr-CA" sz="2400" i="1" dirty="0">
                <a:hlinkClick r:id="rId4"/>
              </a:rPr>
              <a:t>l’entente nationale </a:t>
            </a:r>
            <a:r>
              <a:rPr lang="fr-CA" sz="2400" i="1" dirty="0"/>
              <a:t>2020-2023</a:t>
            </a:r>
          </a:p>
        </p:txBody>
      </p:sp>
    </p:spTree>
    <p:extLst>
      <p:ext uri="{BB962C8B-B14F-4D97-AF65-F5344CB8AC3E}">
        <p14:creationId xmlns:p14="http://schemas.microsoft.com/office/powerpoint/2010/main" val="109029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05780" y="620688"/>
            <a:ext cx="9449702" cy="1320800"/>
          </a:xfrm>
        </p:spPr>
        <p:txBody>
          <a:bodyPr>
            <a:normAutofit/>
          </a:bodyPr>
          <a:lstStyle/>
          <a:p>
            <a:r>
              <a:rPr lang="fr-CA" sz="4000" b="1" dirty="0"/>
              <a:t>LES CONGÉS À LA SUITE D’UN DÉCÈS </a:t>
            </a:r>
            <a:br>
              <a:rPr lang="fr-CA" b="1" dirty="0"/>
            </a:br>
            <a:r>
              <a:rPr lang="fr-CA" sz="2400" dirty="0"/>
              <a:t>Clause 5-14.02 et 5-14.03 de l’entente nationale p. 94-95</a:t>
            </a:r>
          </a:p>
        </p:txBody>
      </p:sp>
      <p:sp>
        <p:nvSpPr>
          <p:cNvPr id="5" name="Espace réservé du contenu 4"/>
          <p:cNvSpPr>
            <a:spLocks noGrp="1"/>
          </p:cNvSpPr>
          <p:nvPr>
            <p:ph idx="1"/>
            <p:custDataLst>
              <p:tags r:id="rId2"/>
            </p:custDataLst>
          </p:nvPr>
        </p:nvSpPr>
        <p:spPr>
          <a:xfrm>
            <a:off x="621804" y="2276872"/>
            <a:ext cx="8594429" cy="3456384"/>
          </a:xfrm>
        </p:spPr>
        <p:txBody>
          <a:bodyPr>
            <a:normAutofit fontScale="70000" lnSpcReduction="20000"/>
          </a:bodyPr>
          <a:lstStyle/>
          <a:p>
            <a:pPr marL="0" indent="0" algn="just">
              <a:buNone/>
            </a:pPr>
            <a:r>
              <a:rPr lang="fr-CA" sz="2800" dirty="0"/>
              <a:t>À la suite du décès de son </a:t>
            </a:r>
            <a:r>
              <a:rPr lang="fr-CA" sz="2800" dirty="0">
                <a:solidFill>
                  <a:schemeClr val="accent1"/>
                </a:solidFill>
              </a:rPr>
              <a:t>conjoint</a:t>
            </a:r>
            <a:r>
              <a:rPr lang="fr-CA" sz="2800" dirty="0"/>
              <a:t>, de son </a:t>
            </a:r>
            <a:r>
              <a:rPr lang="fr-CA" sz="2800" dirty="0">
                <a:solidFill>
                  <a:schemeClr val="accent1"/>
                </a:solidFill>
              </a:rPr>
              <a:t>enfant</a:t>
            </a:r>
            <a:r>
              <a:rPr lang="fr-CA" sz="2800" dirty="0"/>
              <a:t> ou de </a:t>
            </a:r>
            <a:r>
              <a:rPr lang="fr-CA" sz="2800" dirty="0">
                <a:solidFill>
                  <a:schemeClr val="accent1"/>
                </a:solidFill>
              </a:rPr>
              <a:t>l’enfant de son conjoint (vivant sous le même toit):</a:t>
            </a:r>
          </a:p>
          <a:p>
            <a:pPr marL="0" indent="0" algn="just">
              <a:buNone/>
            </a:pPr>
            <a:endParaRPr lang="fr-CA" sz="2800" dirty="0"/>
          </a:p>
          <a:p>
            <a:pPr marL="274320" lvl="1" indent="0" algn="just">
              <a:buNone/>
            </a:pPr>
            <a:r>
              <a:rPr lang="fr-CA" sz="2800" dirty="0"/>
              <a:t>7 jours consécutifs, ouvrables ou non, à l’inclusion de la date du décès du jour de la cérémonie au choix de l’enseignant;</a:t>
            </a:r>
          </a:p>
          <a:p>
            <a:pPr marL="274320" lvl="1" indent="0" algn="ctr">
              <a:buNone/>
            </a:pPr>
            <a:r>
              <a:rPr lang="fr-CA" sz="2800" dirty="0"/>
              <a:t>ou</a:t>
            </a:r>
          </a:p>
          <a:p>
            <a:pPr marL="274320" lvl="1" indent="0" algn="just">
              <a:lnSpc>
                <a:spcPct val="120000"/>
              </a:lnSpc>
              <a:buNone/>
            </a:pPr>
            <a:r>
              <a:rPr lang="fr-CA" sz="2800" dirty="0"/>
              <a:t>6 jours consécutifs ouvrables ou non à l’inclusion de la date du décès ou du jour de la cérémonie et un jour additionnel pour assister à toute cérémonie ultérieure ou le jour du décès en fonction du choix déjà effectué par l’enseignant;</a:t>
            </a:r>
          </a:p>
          <a:p>
            <a:pPr lvl="1">
              <a:buFont typeface="Wingdings" panose="05000000000000000000" pitchFamily="2" charset="2"/>
              <a:buChar char="v"/>
            </a:pPr>
            <a:endParaRPr lang="fr-CA" dirty="0"/>
          </a:p>
          <a:p>
            <a:pPr marL="274320" lvl="1" indent="0">
              <a:buNone/>
            </a:pPr>
            <a:endParaRPr lang="fr-CA" dirty="0"/>
          </a:p>
        </p:txBody>
      </p:sp>
    </p:spTree>
    <p:extLst>
      <p:ext uri="{BB962C8B-B14F-4D97-AF65-F5344CB8AC3E}">
        <p14:creationId xmlns:p14="http://schemas.microsoft.com/office/powerpoint/2010/main" val="126831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61764" y="404664"/>
            <a:ext cx="9737734" cy="1320800"/>
          </a:xfrm>
        </p:spPr>
        <p:txBody>
          <a:bodyPr>
            <a:noAutofit/>
          </a:bodyPr>
          <a:lstStyle/>
          <a:p>
            <a:r>
              <a:rPr lang="fr-CA" sz="4000" dirty="0">
                <a:solidFill>
                  <a:schemeClr val="accent1"/>
                </a:solidFill>
              </a:rPr>
              <a:t>Les congés à la suite d’un décès </a:t>
            </a:r>
            <a:br>
              <a:rPr lang="fr-CA" sz="2800" dirty="0">
                <a:solidFill>
                  <a:schemeClr val="accent1"/>
                </a:solidFill>
              </a:rPr>
            </a:br>
            <a:r>
              <a:rPr lang="fr-CA" sz="2400" dirty="0"/>
              <a:t>Clause 5-14.02 et 5-14.03 de l’entente nationale p. 94-95-96</a:t>
            </a:r>
          </a:p>
        </p:txBody>
      </p:sp>
      <p:sp>
        <p:nvSpPr>
          <p:cNvPr id="5" name="Espace réservé du contenu 4"/>
          <p:cNvSpPr>
            <a:spLocks noGrp="1"/>
          </p:cNvSpPr>
          <p:nvPr>
            <p:ph idx="1"/>
            <p:custDataLst>
              <p:tags r:id="rId2"/>
            </p:custDataLst>
          </p:nvPr>
        </p:nvSpPr>
        <p:spPr>
          <a:xfrm>
            <a:off x="621804" y="1725464"/>
            <a:ext cx="8594429" cy="3880773"/>
          </a:xfrm>
        </p:spPr>
        <p:txBody>
          <a:bodyPr>
            <a:normAutofit fontScale="85000" lnSpcReduction="20000"/>
          </a:bodyPr>
          <a:lstStyle/>
          <a:p>
            <a:pPr marL="0" indent="0" algn="just">
              <a:buNone/>
            </a:pPr>
            <a:r>
              <a:rPr lang="fr-CA" sz="2800" dirty="0"/>
              <a:t>À la suite du décès de son </a:t>
            </a:r>
            <a:r>
              <a:rPr lang="fr-CA" sz="2800" dirty="0">
                <a:solidFill>
                  <a:schemeClr val="accent1"/>
                </a:solidFill>
              </a:rPr>
              <a:t>père</a:t>
            </a:r>
            <a:r>
              <a:rPr lang="fr-CA" sz="2800" dirty="0"/>
              <a:t>, de sa </a:t>
            </a:r>
            <a:r>
              <a:rPr lang="fr-CA" sz="2800" dirty="0">
                <a:solidFill>
                  <a:schemeClr val="accent1"/>
                </a:solidFill>
              </a:rPr>
              <a:t>mère</a:t>
            </a:r>
            <a:r>
              <a:rPr lang="fr-CA" sz="2800" dirty="0"/>
              <a:t>, de son </a:t>
            </a:r>
            <a:r>
              <a:rPr lang="fr-CA" sz="2800" dirty="0">
                <a:solidFill>
                  <a:schemeClr val="accent1"/>
                </a:solidFill>
              </a:rPr>
              <a:t>frère</a:t>
            </a:r>
            <a:r>
              <a:rPr lang="fr-CA" sz="2800" dirty="0"/>
              <a:t> ou de sa </a:t>
            </a:r>
            <a:r>
              <a:rPr lang="fr-CA" sz="2800" dirty="0">
                <a:solidFill>
                  <a:schemeClr val="accent1"/>
                </a:solidFill>
              </a:rPr>
              <a:t>sœur</a:t>
            </a:r>
            <a:r>
              <a:rPr lang="fr-CA" sz="2800" dirty="0"/>
              <a:t>:</a:t>
            </a:r>
          </a:p>
          <a:p>
            <a:pPr marL="273600" indent="0" algn="just">
              <a:lnSpc>
                <a:spcPct val="80000"/>
              </a:lnSpc>
              <a:spcBef>
                <a:spcPts val="0"/>
              </a:spcBef>
              <a:buNone/>
            </a:pPr>
            <a:endParaRPr lang="fr-CA" sz="2800" dirty="0"/>
          </a:p>
          <a:p>
            <a:pPr marL="273600" indent="0" algn="just">
              <a:lnSpc>
                <a:spcPct val="120000"/>
              </a:lnSpc>
              <a:spcBef>
                <a:spcPts val="0"/>
              </a:spcBef>
              <a:buNone/>
            </a:pPr>
            <a:r>
              <a:rPr lang="fr-CA" sz="2800" dirty="0"/>
              <a:t>5 jours consécutifs, ouvrables ou non, à l’inclusion de la date du décès ou du jour de la cérémonie;</a:t>
            </a:r>
          </a:p>
          <a:p>
            <a:pPr marL="273600" lvl="1" indent="0" algn="ctr">
              <a:lnSpc>
                <a:spcPct val="80000"/>
              </a:lnSpc>
              <a:spcBef>
                <a:spcPts val="0"/>
              </a:spcBef>
              <a:buNone/>
            </a:pPr>
            <a:endParaRPr lang="fr-CA" sz="2800" dirty="0"/>
          </a:p>
          <a:p>
            <a:pPr marL="273600" lvl="1" indent="0" algn="ctr">
              <a:lnSpc>
                <a:spcPct val="80000"/>
              </a:lnSpc>
              <a:spcBef>
                <a:spcPts val="0"/>
              </a:spcBef>
              <a:buNone/>
            </a:pPr>
            <a:r>
              <a:rPr lang="fr-CA" sz="2800" dirty="0"/>
              <a:t>ou</a:t>
            </a:r>
          </a:p>
          <a:p>
            <a:pPr marL="273600" lvl="1" indent="0" algn="just">
              <a:lnSpc>
                <a:spcPct val="80000"/>
              </a:lnSpc>
              <a:spcBef>
                <a:spcPts val="0"/>
              </a:spcBef>
              <a:buNone/>
            </a:pPr>
            <a:endParaRPr lang="fr-CA" sz="2800" dirty="0"/>
          </a:p>
          <a:p>
            <a:pPr marL="273600" indent="0" algn="just">
              <a:lnSpc>
                <a:spcPct val="110000"/>
              </a:lnSpc>
              <a:spcBef>
                <a:spcPts val="0"/>
              </a:spcBef>
              <a:buNone/>
            </a:pPr>
            <a:r>
              <a:rPr lang="fr-CA" sz="2800" dirty="0"/>
              <a:t>4 jours consécutifs ouvrables ou non à l’inclusion de la date du décès ou du jour de la cérémonie et un jour additionnel pour assister à toute cérémonie ultérieure ou le jour du décès au choix de l’enseignant;</a:t>
            </a:r>
          </a:p>
          <a:p>
            <a:pPr marL="273600" lvl="1">
              <a:lnSpc>
                <a:spcPct val="80000"/>
              </a:lnSpc>
              <a:spcBef>
                <a:spcPts val="0"/>
              </a:spcBef>
              <a:buFont typeface="Wingdings" panose="05000000000000000000" pitchFamily="2" charset="2"/>
              <a:buChar char="v"/>
            </a:pPr>
            <a:endParaRPr lang="fr-CA" dirty="0"/>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47355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85525" y="332656"/>
            <a:ext cx="9377694" cy="1080120"/>
          </a:xfrm>
        </p:spPr>
        <p:txBody>
          <a:bodyPr>
            <a:noAutofit/>
          </a:bodyPr>
          <a:lstStyle/>
          <a:p>
            <a:r>
              <a:rPr lang="fr-CA" sz="4000" dirty="0">
                <a:solidFill>
                  <a:schemeClr val="accent1"/>
                </a:solidFill>
              </a:rPr>
              <a:t>Les congés à la suite d’un décès </a:t>
            </a:r>
            <a:br>
              <a:rPr lang="fr-CA" sz="2800" dirty="0"/>
            </a:br>
            <a:r>
              <a:rPr lang="fr-CA" sz="2400" dirty="0"/>
              <a:t>Clause 5-14.02 et 5-14.03 de l’entente nationale p. 94-95-96</a:t>
            </a:r>
          </a:p>
        </p:txBody>
      </p:sp>
      <p:sp>
        <p:nvSpPr>
          <p:cNvPr id="5" name="Espace réservé du contenu 4"/>
          <p:cNvSpPr>
            <a:spLocks noGrp="1"/>
          </p:cNvSpPr>
          <p:nvPr>
            <p:ph idx="1"/>
            <p:custDataLst>
              <p:tags r:id="rId2"/>
            </p:custDataLst>
          </p:nvPr>
        </p:nvSpPr>
        <p:spPr>
          <a:xfrm>
            <a:off x="677157" y="1916832"/>
            <a:ext cx="8594429" cy="3880773"/>
          </a:xfrm>
        </p:spPr>
        <p:txBody>
          <a:bodyPr>
            <a:normAutofit fontScale="77500" lnSpcReduction="20000"/>
          </a:bodyPr>
          <a:lstStyle/>
          <a:p>
            <a:pPr marL="0" indent="0" algn="just">
              <a:buNone/>
            </a:pPr>
            <a:r>
              <a:rPr lang="fr-CA" sz="2600" dirty="0"/>
              <a:t>À la suite du décès de ses </a:t>
            </a:r>
            <a:r>
              <a:rPr lang="fr-CA" sz="2600" dirty="0">
                <a:solidFill>
                  <a:schemeClr val="accent1"/>
                </a:solidFill>
              </a:rPr>
              <a:t>beaux-parents</a:t>
            </a:r>
            <a:r>
              <a:rPr lang="fr-CA" sz="2600" dirty="0"/>
              <a:t>, d’un de ses </a:t>
            </a:r>
            <a:r>
              <a:rPr lang="fr-CA" sz="2600" dirty="0">
                <a:solidFill>
                  <a:schemeClr val="accent1"/>
                </a:solidFill>
              </a:rPr>
              <a:t>grands-parents</a:t>
            </a:r>
            <a:r>
              <a:rPr lang="fr-CA" sz="2600" dirty="0"/>
              <a:t>, de son </a:t>
            </a:r>
            <a:r>
              <a:rPr lang="fr-CA" sz="2600" dirty="0">
                <a:solidFill>
                  <a:schemeClr val="accent1"/>
                </a:solidFill>
              </a:rPr>
              <a:t>beau-frère</a:t>
            </a:r>
            <a:r>
              <a:rPr lang="fr-CA" sz="2600" dirty="0"/>
              <a:t>, de sa </a:t>
            </a:r>
            <a:r>
              <a:rPr lang="fr-CA" sz="2600" dirty="0">
                <a:solidFill>
                  <a:schemeClr val="accent1"/>
                </a:solidFill>
              </a:rPr>
              <a:t>belle-sœur</a:t>
            </a:r>
            <a:r>
              <a:rPr lang="fr-CA" sz="2600" dirty="0"/>
              <a:t>, de son </a:t>
            </a:r>
            <a:r>
              <a:rPr lang="fr-CA" sz="2600" dirty="0">
                <a:solidFill>
                  <a:schemeClr val="accent1"/>
                </a:solidFill>
              </a:rPr>
              <a:t>gendre</a:t>
            </a:r>
            <a:r>
              <a:rPr lang="fr-CA" sz="2600" dirty="0"/>
              <a:t>, de sa </a:t>
            </a:r>
            <a:r>
              <a:rPr lang="fr-CA" sz="2600" dirty="0">
                <a:solidFill>
                  <a:schemeClr val="accent1"/>
                </a:solidFill>
              </a:rPr>
              <a:t>bru</a:t>
            </a:r>
            <a:r>
              <a:rPr lang="fr-CA" sz="2600" dirty="0"/>
              <a:t>, d’un de ses </a:t>
            </a:r>
            <a:r>
              <a:rPr lang="fr-CA" sz="2600" dirty="0">
                <a:solidFill>
                  <a:schemeClr val="accent1"/>
                </a:solidFill>
              </a:rPr>
              <a:t>petits-enfants</a:t>
            </a:r>
            <a:r>
              <a:rPr lang="fr-CA" sz="2600" dirty="0"/>
              <a:t>:</a:t>
            </a:r>
          </a:p>
          <a:p>
            <a:pPr lvl="1" algn="just">
              <a:buFont typeface="Wingdings" panose="05000000000000000000" pitchFamily="2" charset="2"/>
              <a:buChar char="v"/>
            </a:pPr>
            <a:endParaRPr lang="fr-CA" sz="2600" dirty="0"/>
          </a:p>
          <a:p>
            <a:pPr marL="274320" lvl="1" indent="0" algn="just">
              <a:lnSpc>
                <a:spcPct val="120000"/>
              </a:lnSpc>
              <a:buNone/>
            </a:pPr>
            <a:r>
              <a:rPr lang="fr-CA" sz="2600" dirty="0"/>
              <a:t>3 jours consécutifs, ouvrables ou non, à l'inclusion de la date du décès ou du jour de la cérémonie;</a:t>
            </a:r>
          </a:p>
          <a:p>
            <a:pPr marL="274320" lvl="1" indent="0" algn="ctr">
              <a:buNone/>
            </a:pPr>
            <a:r>
              <a:rPr lang="fr-CA" sz="2600" dirty="0"/>
              <a:t>ou</a:t>
            </a:r>
          </a:p>
          <a:p>
            <a:pPr marL="273600" indent="0" algn="just">
              <a:lnSpc>
                <a:spcPct val="120000"/>
              </a:lnSpc>
              <a:buNone/>
            </a:pPr>
            <a:r>
              <a:rPr lang="fr-CA" sz="2600" dirty="0"/>
              <a:t>2 jours consécutifs, ouvrables ou non, à l’inclusion de la date du décès ou du jour de la cérémonie et un jour additionnel pour assister à toute cérémonie ultérieure ou le jour du décès au choix de l’enseignant.</a:t>
            </a:r>
          </a:p>
          <a:p>
            <a:pPr lvl="1">
              <a:buFont typeface="Wingdings" panose="05000000000000000000" pitchFamily="2" charset="2"/>
              <a:buChar char="v"/>
            </a:pPr>
            <a:endParaRPr lang="fr-CA" dirty="0"/>
          </a:p>
        </p:txBody>
      </p:sp>
    </p:spTree>
    <p:extLst>
      <p:ext uri="{BB962C8B-B14F-4D97-AF65-F5344CB8AC3E}">
        <p14:creationId xmlns:p14="http://schemas.microsoft.com/office/powerpoint/2010/main" val="281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05780" y="476672"/>
            <a:ext cx="8594429" cy="1320800"/>
          </a:xfrm>
        </p:spPr>
        <p:txBody>
          <a:bodyPr>
            <a:normAutofit/>
          </a:bodyPr>
          <a:lstStyle/>
          <a:p>
            <a:r>
              <a:rPr lang="fr-CA" sz="4400" dirty="0">
                <a:solidFill>
                  <a:schemeClr val="accent1"/>
                </a:solidFill>
              </a:rPr>
              <a:t>Les congés à la suite d’un décès</a:t>
            </a:r>
            <a:br>
              <a:rPr lang="fr-CA" dirty="0">
                <a:solidFill>
                  <a:schemeClr val="accent1"/>
                </a:solidFill>
              </a:rPr>
            </a:br>
            <a:r>
              <a:rPr lang="fr-CA" sz="2700" dirty="0"/>
              <a:t>Clause 5-14.03 de l’entente nationale p. 95</a:t>
            </a:r>
          </a:p>
        </p:txBody>
      </p:sp>
      <p:sp>
        <p:nvSpPr>
          <p:cNvPr id="5" name="Espace réservé du contenu 4"/>
          <p:cNvSpPr>
            <a:spLocks noGrp="1"/>
          </p:cNvSpPr>
          <p:nvPr>
            <p:ph idx="1"/>
            <p:custDataLst>
              <p:tags r:id="rId2"/>
            </p:custDataLst>
          </p:nvPr>
        </p:nvSpPr>
        <p:spPr>
          <a:xfrm>
            <a:off x="549796" y="2374096"/>
            <a:ext cx="8594429" cy="3068610"/>
          </a:xfrm>
        </p:spPr>
        <p:txBody>
          <a:bodyPr>
            <a:normAutofit/>
          </a:bodyPr>
          <a:lstStyle/>
          <a:p>
            <a:pPr marL="274320" lvl="1" indent="0" algn="just">
              <a:buNone/>
            </a:pPr>
            <a:r>
              <a:rPr lang="fr-CA" sz="2800" dirty="0"/>
              <a:t>Pour les cas nommés aux diapositives 6, 7 et 8, vous avez aussi droit à:</a:t>
            </a:r>
          </a:p>
          <a:p>
            <a:pPr lvl="2" algn="just">
              <a:buFont typeface="Wingdings" panose="05000000000000000000" pitchFamily="2" charset="2"/>
              <a:buChar char="Ø"/>
            </a:pPr>
            <a:r>
              <a:rPr lang="fr-CA" sz="2800" dirty="0"/>
              <a:t> une journée additionnelle si la cérémonie a lieu à plus de 240 km du lieu de résidence;</a:t>
            </a:r>
          </a:p>
          <a:p>
            <a:pPr lvl="2" algn="just">
              <a:buFont typeface="Wingdings" panose="05000000000000000000" pitchFamily="2" charset="2"/>
              <a:buChar char="Ø"/>
            </a:pPr>
            <a:r>
              <a:rPr lang="fr-CA" sz="2800" dirty="0"/>
              <a:t> deux journées additionnelles si la cérémonie à lieu à plus de 480 km du lieu de résidence.</a:t>
            </a:r>
          </a:p>
          <a:p>
            <a:pPr lvl="2">
              <a:buFont typeface="Wingdings" panose="05000000000000000000" pitchFamily="2" charset="2"/>
              <a:buChar char="v"/>
            </a:pPr>
            <a:endParaRPr lang="fr-CA" dirty="0"/>
          </a:p>
          <a:p>
            <a:pPr marL="274320" lvl="1" indent="0">
              <a:buNone/>
            </a:pPr>
            <a:endParaRPr lang="fr-CA" dirty="0"/>
          </a:p>
          <a:p>
            <a:pPr lvl="1">
              <a:buFont typeface="Courier New" panose="02070309020205020404" pitchFamily="49" charset="0"/>
              <a:buChar char="o"/>
            </a:pPr>
            <a:endParaRPr lang="fr-CA" dirty="0"/>
          </a:p>
        </p:txBody>
      </p:sp>
    </p:spTree>
    <p:extLst>
      <p:ext uri="{BB962C8B-B14F-4D97-AF65-F5344CB8AC3E}">
        <p14:creationId xmlns:p14="http://schemas.microsoft.com/office/powerpoint/2010/main" val="329068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SEHY">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EHY" id="{7D4BCDD6-119F-42EE-97A0-49C086B2DB89}" vid="{410B9556-0F51-432C-81E7-BF68699B69F2}"/>
    </a:ext>
  </a:extLst>
</a:theme>
</file>

<file path=ppt/theme/theme2.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abacf5d-e7b7-4ced-a63f-9803d8e950aa" xsi:nil="true"/>
    <lcf76f155ced4ddcb4097134ff3c332f xmlns="a62ff40b-9708-480c-a898-720c8c2ea8f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EF257D3C9AB434E9FCFDB7662CEF101" ma:contentTypeVersion="16" ma:contentTypeDescription="Crée un document." ma:contentTypeScope="" ma:versionID="a3f46af45b3e151cb242e4edd37c4e5d">
  <xsd:schema xmlns:xsd="http://www.w3.org/2001/XMLSchema" xmlns:xs="http://www.w3.org/2001/XMLSchema" xmlns:p="http://schemas.microsoft.com/office/2006/metadata/properties" xmlns:ns2="2abacf5d-e7b7-4ced-a63f-9803d8e950aa" xmlns:ns3="a62ff40b-9708-480c-a898-720c8c2ea8f9" targetNamespace="http://schemas.microsoft.com/office/2006/metadata/properties" ma:root="true" ma:fieldsID="f1ad51147def87caafd11ff07ee47e71" ns2:_="" ns3:_="">
    <xsd:import namespace="2abacf5d-e7b7-4ced-a63f-9803d8e950aa"/>
    <xsd:import namespace="a62ff40b-9708-480c-a898-720c8c2ea8f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bacf5d-e7b7-4ced-a63f-9803d8e950aa"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51a41f86-dac3-4da4-bf98-9d8c4f1ca0ed}" ma:internalName="TaxCatchAll" ma:showField="CatchAllData" ma:web="2abacf5d-e7b7-4ced-a63f-9803d8e950a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2ff40b-9708-480c-a898-720c8c2ea8f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d35c819a-1e1a-4dab-bea3-11cf553931be"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4BD4BB-AA10-49B6-B118-D45B8B273B84}">
  <ds:schemaRefs>
    <ds:schemaRef ds:uri="http://schemas.microsoft.com/office/2006/metadata/properties"/>
    <ds:schemaRef ds:uri="http://schemas.microsoft.com/office/infopath/2007/PartnerControls"/>
    <ds:schemaRef ds:uri="2abacf5d-e7b7-4ced-a63f-9803d8e950aa"/>
    <ds:schemaRef ds:uri="a62ff40b-9708-480c-a898-720c8c2ea8f9"/>
  </ds:schemaRefs>
</ds:datastoreItem>
</file>

<file path=customXml/itemProps2.xml><?xml version="1.0" encoding="utf-8"?>
<ds:datastoreItem xmlns:ds="http://schemas.openxmlformats.org/officeDocument/2006/customXml" ds:itemID="{713EAEDA-E397-492A-BFF8-FD84DA75CDAA}">
  <ds:schemaRefs>
    <ds:schemaRef ds:uri="http://schemas.microsoft.com/sharepoint/v3/contenttype/forms"/>
  </ds:schemaRefs>
</ds:datastoreItem>
</file>

<file path=customXml/itemProps3.xml><?xml version="1.0" encoding="utf-8"?>
<ds:datastoreItem xmlns:ds="http://schemas.openxmlformats.org/officeDocument/2006/customXml" ds:itemID="{EECBD287-7942-4612-9BFE-9994E109C4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bacf5d-e7b7-4ced-a63f-9803d8e950aa"/>
    <ds:schemaRef ds:uri="a62ff40b-9708-480c-a898-720c8c2ea8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SEHY</Template>
  <TotalTime>908</TotalTime>
  <Words>3285</Words>
  <Application>Microsoft Office PowerPoint</Application>
  <PresentationFormat>Personnalisé</PresentationFormat>
  <Paragraphs>178</Paragraphs>
  <Slides>38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38</vt:i4>
      </vt:variant>
    </vt:vector>
  </HeadingPairs>
  <TitlesOfParts>
    <vt:vector size="45" baseType="lpstr">
      <vt:lpstr>Arial</vt:lpstr>
      <vt:lpstr>Corbel</vt:lpstr>
      <vt:lpstr>Courier New</vt:lpstr>
      <vt:lpstr>Trebuchet MS</vt:lpstr>
      <vt:lpstr>Wingdings</vt:lpstr>
      <vt:lpstr>Wingdings 3</vt:lpstr>
      <vt:lpstr>SEHY</vt:lpstr>
      <vt:lpstr>LES CONGÉS SPÉCIAUX</vt:lpstr>
      <vt:lpstr>BON À SAVOIR</vt:lpstr>
      <vt:lpstr>BON À SAVOIR</vt:lpstr>
      <vt:lpstr>TABLE DES MATIÈRES</vt:lpstr>
      <vt:lpstr>LES CONGÉS SPÉCIAUX POUR LES ENSEIGNANTS SOUS CONTRAT À TEMPS PLEIN OU À TEMPS PARTIEL</vt:lpstr>
      <vt:lpstr>LES CONGÉS À LA SUITE D’UN DÉCÈS  Clause 5-14.02 et 5-14.03 de l’entente nationale p. 94-95</vt:lpstr>
      <vt:lpstr>Les congés à la suite d’un décès  Clause 5-14.02 et 5-14.03 de l’entente nationale p. 94-95-96</vt:lpstr>
      <vt:lpstr>Les congés à la suite d’un décès  Clause 5-14.02 et 5-14.03 de l’entente nationale p. 94-95-96</vt:lpstr>
      <vt:lpstr>Les congés à la suite d’un décès Clause 5-14.03 de l’entente nationale p. 95</vt:lpstr>
      <vt:lpstr>Les congés pour un mariage Clause 5-14.02 de l’entente nationale p. 95</vt:lpstr>
      <vt:lpstr>Les congés pour un déménagement Clause 5-14.02 de l’entente nationale p. 95</vt:lpstr>
      <vt:lpstr>Autres congés spéciaux Clause 5-14.04 de l’entente nationale p. 96</vt:lpstr>
      <vt:lpstr>Les congés de force majeure et autres congés spéciaux pour les enseignants sous contrat à temps plein ou à temps partiel</vt:lpstr>
      <vt:lpstr>Les congés pour force majeure  et autres congés spéciaux Clause 5-14.02 G) de l’entente locale p. 48  </vt:lpstr>
      <vt:lpstr>Les autres congés spéciaux Clause 5-14.02 G) de l’entente locale p. 48  </vt:lpstr>
      <vt:lpstr>Les autres congés spéciaux (suite) Clause 5-14.02 G) de l’entente locale p. 48  </vt:lpstr>
      <vt:lpstr>Les congés de force majeure Clause 5-14.02 G) de l’entente locale p. 48  </vt:lpstr>
      <vt:lpstr>Congés spéciaux pour les enseignants sous contrat à la leçon</vt:lpstr>
      <vt:lpstr>Les congés spéciaux pour les enseignants sous contrat à la leçon*</vt:lpstr>
      <vt:lpstr>Les congés à la suite d’un décès  Clause 5-14.06 de l’entente nationale (EN) p. 97-98</vt:lpstr>
      <vt:lpstr>Les congés à la suite d’un décès  Clause 5-14.06 de l’entente nationale (EN) p. 97-98</vt:lpstr>
      <vt:lpstr>Les congés à la suite d’un décès Clause 5-14.06 de l’entente nationale p. 97</vt:lpstr>
      <vt:lpstr>Les congés à la suite d’un décès En vertu de l’article 80.1 de la LNT</vt:lpstr>
      <vt:lpstr>Les congés pour un mariage En vertu de l’article 81 de la LNT</vt:lpstr>
      <vt:lpstr>Les congés spéciaux pour les suppléants occasionnels ou les enseignants à taux horaire</vt:lpstr>
      <vt:lpstr>Les congés à la suite d’un décès  En vertu de la Loi sur les normes du travail</vt:lpstr>
      <vt:lpstr>Les congés pour un mariage En vertu de l’article 81 de la LNT</vt:lpstr>
      <vt:lpstr>Les autres congés spéciaux pour tous</vt:lpstr>
      <vt:lpstr>BON À SAVOIR ! </vt:lpstr>
      <vt:lpstr>Les autres congés spéciaux (pour tous) Les congés pour obligations familiales</vt:lpstr>
      <vt:lpstr>Les autres congés spéciaux (pour tous) Les congés pour obligations familiales</vt:lpstr>
      <vt:lpstr>Les autres congés spéciaux (pour tous) Les congés à la suite d’une maladie ou d’un accident</vt:lpstr>
      <vt:lpstr>Les autres congés spéciaux (pour tous) Maladie grave potentiellement mortelle</vt:lpstr>
      <vt:lpstr>Les autres congés spéciaux (pour tous) Disparition d’un enfant mineur</vt:lpstr>
      <vt:lpstr>Les autres congés spéciaux (pour tous) Décès d’un enfant mineur</vt:lpstr>
      <vt:lpstr>Les autres congés spéciaux (pour tous) Décès par suicide</vt:lpstr>
      <vt:lpstr>Les autres congés spéciaux (pour tous) Décès à la suite d’un acte criminel</vt:lpstr>
      <vt:lpstr>Besoin de précisions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congés spéciaux</dc:title>
  <dc:creator>Sophie Veilleux</dc:creator>
  <cp:lastModifiedBy>Sophie Veilleux</cp:lastModifiedBy>
  <cp:revision>42</cp:revision>
  <dcterms:created xsi:type="dcterms:W3CDTF">2017-11-09T16:18:00Z</dcterms:created>
  <dcterms:modified xsi:type="dcterms:W3CDTF">2022-11-29T15:30:43Z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0x0101008EF257D3C9AB434E9FCFDB7662CEF101</vt:lpwstr>
  </property>
  <property fmtid="{D5CDD505-2E9C-101B-9397-08002B2CF9AE}" pid="3" name="MediaServiceImageTags">
    <vt:lpwstr/>
  </property>
</Properties>
</file>