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83" r:id="rId2"/>
    <p:sldId id="392" r:id="rId3"/>
    <p:sldId id="380" r:id="rId4"/>
    <p:sldId id="387" r:id="rId5"/>
    <p:sldId id="378" r:id="rId6"/>
    <p:sldId id="396" r:id="rId7"/>
    <p:sldId id="385" r:id="rId8"/>
    <p:sldId id="403" r:id="rId9"/>
    <p:sldId id="410" r:id="rId10"/>
    <p:sldId id="413" r:id="rId11"/>
    <p:sldId id="423" r:id="rId12"/>
    <p:sldId id="424" r:id="rId13"/>
    <p:sldId id="416" r:id="rId14"/>
    <p:sldId id="417" r:id="rId15"/>
    <p:sldId id="419" r:id="rId16"/>
    <p:sldId id="421" r:id="rId17"/>
    <p:sldId id="420" r:id="rId18"/>
    <p:sldId id="368" r:id="rId19"/>
    <p:sldId id="394" r:id="rId20"/>
    <p:sldId id="402" r:id="rId21"/>
    <p:sldId id="399" r:id="rId22"/>
    <p:sldId id="366" r:id="rId23"/>
    <p:sldId id="429" r:id="rId24"/>
    <p:sldId id="409" r:id="rId25"/>
    <p:sldId id="428" r:id="rId26"/>
    <p:sldId id="38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567427-A2D2-D806-93E2-06102EDBCF84}" name="Melanie Hubert" initials="MH" userId="S::m.hubert@lafae.qc.ca::9e5321c5-aa46-4b33-9fcf-6f5df4a74c08" providerId="AD"/>
  <p188:author id="{C1A8C34D-8856-B664-7584-DCA78B21BA87}" name="Hélène St-Pierre" initials="HS" userId="S::h.st-pierre@lafae.qc.ca::a8e7ed05-57d2-4cd5-ba62-b1df6dc02ab5" providerId="AD"/>
  <p188:author id="{0B5BFD53-BAC3-FB97-8D75-1934E41E44DC}" name="Annie Ferrand" initials="AF" userId="S::A.Ferrand@lafae.qc.ca::de2ec383-51ad-4a31-badc-c9913b39cc05" providerId="AD"/>
  <p188:author id="{40DE709E-F87A-4CB3-9C0C-9A46FE6E7EE8}" name="Martin Bibeau" initials="MB" userId="S::m.bibeau@lafae.qc.ca::72ad7b1f-27d3-400e-8fd7-039219bbaa1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Ferrand" userId="de2ec383-51ad-4a31-badc-c9913b39cc05" providerId="ADAL" clId="{9B5DA2CF-BAAB-4A59-B6E7-4066506262C0}"/>
    <pc:docChg chg="undo custSel delSld modSld">
      <pc:chgData name="Annie Ferrand" userId="de2ec383-51ad-4a31-badc-c9913b39cc05" providerId="ADAL" clId="{9B5DA2CF-BAAB-4A59-B6E7-4066506262C0}" dt="2025-05-14T15:48:06.168" v="2156" actId="20577"/>
      <pc:docMkLst>
        <pc:docMk/>
      </pc:docMkLst>
      <pc:sldChg chg="modSp mod modNotesTx">
        <pc:chgData name="Annie Ferrand" userId="de2ec383-51ad-4a31-badc-c9913b39cc05" providerId="ADAL" clId="{9B5DA2CF-BAAB-4A59-B6E7-4066506262C0}" dt="2025-05-14T13:49:51.660" v="41" actId="20577"/>
        <pc:sldMkLst>
          <pc:docMk/>
          <pc:sldMk cId="2057933618" sldId="368"/>
        </pc:sldMkLst>
        <pc:spChg chg="mod">
          <ac:chgData name="Annie Ferrand" userId="de2ec383-51ad-4a31-badc-c9913b39cc05" providerId="ADAL" clId="{9B5DA2CF-BAAB-4A59-B6E7-4066506262C0}" dt="2025-05-14T13:49:51.660" v="41" actId="20577"/>
          <ac:spMkLst>
            <pc:docMk/>
            <pc:sldMk cId="2057933618" sldId="368"/>
            <ac:spMk id="7" creationId="{A8D551CE-B2F8-89FD-880F-5F79ED87914E}"/>
          </ac:spMkLst>
        </pc:spChg>
      </pc:sldChg>
      <pc:sldChg chg="modNotesTx">
        <pc:chgData name="Annie Ferrand" userId="de2ec383-51ad-4a31-badc-c9913b39cc05" providerId="ADAL" clId="{9B5DA2CF-BAAB-4A59-B6E7-4066506262C0}" dt="2025-05-14T13:47:21.931" v="2" actId="20577"/>
        <pc:sldMkLst>
          <pc:docMk/>
          <pc:sldMk cId="3717853055" sldId="385"/>
        </pc:sldMkLst>
      </pc:sldChg>
      <pc:sldChg chg="modNotesTx">
        <pc:chgData name="Annie Ferrand" userId="de2ec383-51ad-4a31-badc-c9913b39cc05" providerId="ADAL" clId="{9B5DA2CF-BAAB-4A59-B6E7-4066506262C0}" dt="2025-05-14T13:46:54.683" v="0" actId="20577"/>
        <pc:sldMkLst>
          <pc:docMk/>
          <pc:sldMk cId="3374899526" sldId="392"/>
        </pc:sldMkLst>
      </pc:sldChg>
      <pc:sldChg chg="modSp mod">
        <pc:chgData name="Annie Ferrand" userId="de2ec383-51ad-4a31-badc-c9913b39cc05" providerId="ADAL" clId="{9B5DA2CF-BAAB-4A59-B6E7-4066506262C0}" dt="2025-05-14T15:39:04.338" v="2063" actId="6549"/>
        <pc:sldMkLst>
          <pc:docMk/>
          <pc:sldMk cId="2073276683" sldId="394"/>
        </pc:sldMkLst>
        <pc:spChg chg="mod">
          <ac:chgData name="Annie Ferrand" userId="de2ec383-51ad-4a31-badc-c9913b39cc05" providerId="ADAL" clId="{9B5DA2CF-BAAB-4A59-B6E7-4066506262C0}" dt="2025-05-14T15:39:04.338" v="2063" actId="6549"/>
          <ac:spMkLst>
            <pc:docMk/>
            <pc:sldMk cId="2073276683" sldId="394"/>
            <ac:spMk id="3" creationId="{1C5151D3-6438-F5C3-864F-E9792F05FAAD}"/>
          </ac:spMkLst>
        </pc:spChg>
      </pc:sldChg>
      <pc:sldChg chg="modNotesTx">
        <pc:chgData name="Annie Ferrand" userId="de2ec383-51ad-4a31-badc-c9913b39cc05" providerId="ADAL" clId="{9B5DA2CF-BAAB-4A59-B6E7-4066506262C0}" dt="2025-05-14T13:46:59.272" v="1" actId="20577"/>
        <pc:sldMkLst>
          <pc:docMk/>
          <pc:sldMk cId="1801345335" sldId="396"/>
        </pc:sldMkLst>
      </pc:sldChg>
      <pc:sldChg chg="modSp mod modNotesTx">
        <pc:chgData name="Annie Ferrand" userId="de2ec383-51ad-4a31-badc-c9913b39cc05" providerId="ADAL" clId="{9B5DA2CF-BAAB-4A59-B6E7-4066506262C0}" dt="2025-05-14T15:42:07.954" v="2067" actId="20577"/>
        <pc:sldMkLst>
          <pc:docMk/>
          <pc:sldMk cId="111359379" sldId="403"/>
        </pc:sldMkLst>
        <pc:spChg chg="mod">
          <ac:chgData name="Annie Ferrand" userId="de2ec383-51ad-4a31-badc-c9913b39cc05" providerId="ADAL" clId="{9B5DA2CF-BAAB-4A59-B6E7-4066506262C0}" dt="2025-05-14T14:32:33.217" v="60" actId="27636"/>
          <ac:spMkLst>
            <pc:docMk/>
            <pc:sldMk cId="111359379" sldId="403"/>
            <ac:spMk id="5" creationId="{80461AB4-16A6-603C-92CF-E4D48BCCA953}"/>
          </ac:spMkLst>
        </pc:spChg>
        <pc:spChg chg="mod">
          <ac:chgData name="Annie Ferrand" userId="de2ec383-51ad-4a31-badc-c9913b39cc05" providerId="ADAL" clId="{9B5DA2CF-BAAB-4A59-B6E7-4066506262C0}" dt="2025-05-14T15:42:07.954" v="2067" actId="20577"/>
          <ac:spMkLst>
            <pc:docMk/>
            <pc:sldMk cId="111359379" sldId="403"/>
            <ac:spMk id="6" creationId="{2600109E-5635-3294-5BD2-35CE224DED67}"/>
          </ac:spMkLst>
        </pc:spChg>
      </pc:sldChg>
      <pc:sldChg chg="modSp mod">
        <pc:chgData name="Annie Ferrand" userId="de2ec383-51ad-4a31-badc-c9913b39cc05" providerId="ADAL" clId="{9B5DA2CF-BAAB-4A59-B6E7-4066506262C0}" dt="2025-05-14T15:48:06.168" v="2156" actId="20577"/>
        <pc:sldMkLst>
          <pc:docMk/>
          <pc:sldMk cId="2445006377" sldId="409"/>
        </pc:sldMkLst>
        <pc:spChg chg="mod">
          <ac:chgData name="Annie Ferrand" userId="de2ec383-51ad-4a31-badc-c9913b39cc05" providerId="ADAL" clId="{9B5DA2CF-BAAB-4A59-B6E7-4066506262C0}" dt="2025-05-14T15:48:06.168" v="2156" actId="20577"/>
          <ac:spMkLst>
            <pc:docMk/>
            <pc:sldMk cId="2445006377" sldId="409"/>
            <ac:spMk id="5" creationId="{06B2A5D5-BBDF-A5F6-5190-343A5DDE3649}"/>
          </ac:spMkLst>
        </pc:spChg>
      </pc:sldChg>
      <pc:sldChg chg="modSp mod modNotesTx">
        <pc:chgData name="Annie Ferrand" userId="de2ec383-51ad-4a31-badc-c9913b39cc05" providerId="ADAL" clId="{9B5DA2CF-BAAB-4A59-B6E7-4066506262C0}" dt="2025-05-14T15:42:13.718" v="2068"/>
        <pc:sldMkLst>
          <pc:docMk/>
          <pc:sldMk cId="867768385" sldId="410"/>
        </pc:sldMkLst>
        <pc:spChg chg="mod">
          <ac:chgData name="Annie Ferrand" userId="de2ec383-51ad-4a31-badc-c9913b39cc05" providerId="ADAL" clId="{9B5DA2CF-BAAB-4A59-B6E7-4066506262C0}" dt="2025-05-14T15:42:13.718" v="2068"/>
          <ac:spMkLst>
            <pc:docMk/>
            <pc:sldMk cId="867768385" sldId="410"/>
            <ac:spMk id="6" creationId="{17552001-377C-2018-2C49-BF471533E233}"/>
          </ac:spMkLst>
        </pc:spChg>
      </pc:sldChg>
      <pc:sldChg chg="modSp mod modNotesTx">
        <pc:chgData name="Annie Ferrand" userId="de2ec383-51ad-4a31-badc-c9913b39cc05" providerId="ADAL" clId="{9B5DA2CF-BAAB-4A59-B6E7-4066506262C0}" dt="2025-05-14T15:42:17.135" v="2069"/>
        <pc:sldMkLst>
          <pc:docMk/>
          <pc:sldMk cId="3025030349" sldId="413"/>
        </pc:sldMkLst>
        <pc:spChg chg="mod">
          <ac:chgData name="Annie Ferrand" userId="de2ec383-51ad-4a31-badc-c9913b39cc05" providerId="ADAL" clId="{9B5DA2CF-BAAB-4A59-B6E7-4066506262C0}" dt="2025-05-14T14:36:45.831" v="87" actId="20577"/>
          <ac:spMkLst>
            <pc:docMk/>
            <pc:sldMk cId="3025030349" sldId="413"/>
            <ac:spMk id="3" creationId="{CB84C0A3-84F9-8E81-E638-56A195E8997A}"/>
          </ac:spMkLst>
        </pc:spChg>
        <pc:spChg chg="mod">
          <ac:chgData name="Annie Ferrand" userId="de2ec383-51ad-4a31-badc-c9913b39cc05" providerId="ADAL" clId="{9B5DA2CF-BAAB-4A59-B6E7-4066506262C0}" dt="2025-05-14T15:42:17.135" v="2069"/>
          <ac:spMkLst>
            <pc:docMk/>
            <pc:sldMk cId="3025030349" sldId="413"/>
            <ac:spMk id="7" creationId="{F1E258E6-896B-AF35-72C7-2A383253F8F5}"/>
          </ac:spMkLst>
        </pc:spChg>
      </pc:sldChg>
      <pc:sldChg chg="addSp delSp modSp mod chgLayout modNotesTx">
        <pc:chgData name="Annie Ferrand" userId="de2ec383-51ad-4a31-badc-c9913b39cc05" providerId="ADAL" clId="{9B5DA2CF-BAAB-4A59-B6E7-4066506262C0}" dt="2025-05-14T15:42:23.769" v="2070"/>
        <pc:sldMkLst>
          <pc:docMk/>
          <pc:sldMk cId="247244613" sldId="416"/>
        </pc:sldMkLst>
        <pc:spChg chg="mod ord">
          <ac:chgData name="Annie Ferrand" userId="de2ec383-51ad-4a31-badc-c9913b39cc05" providerId="ADAL" clId="{9B5DA2CF-BAAB-4A59-B6E7-4066506262C0}" dt="2025-05-14T14:49:10.159" v="250" actId="6264"/>
          <ac:spMkLst>
            <pc:docMk/>
            <pc:sldMk cId="247244613" sldId="416"/>
            <ac:spMk id="2" creationId="{CB321DB0-EA2F-8425-597F-D5E4F8D5BD24}"/>
          </ac:spMkLst>
        </pc:spChg>
        <pc:spChg chg="mod ord">
          <ac:chgData name="Annie Ferrand" userId="de2ec383-51ad-4a31-badc-c9913b39cc05" providerId="ADAL" clId="{9B5DA2CF-BAAB-4A59-B6E7-4066506262C0}" dt="2025-05-14T14:49:13.396" v="251" actId="113"/>
          <ac:spMkLst>
            <pc:docMk/>
            <pc:sldMk cId="247244613" sldId="416"/>
            <ac:spMk id="3" creationId="{1D7CE332-25D5-37EC-3F3F-26AEEDD3DB40}"/>
          </ac:spMkLst>
        </pc:spChg>
        <pc:spChg chg="mod">
          <ac:chgData name="Annie Ferrand" userId="de2ec383-51ad-4a31-badc-c9913b39cc05" providerId="ADAL" clId="{9B5DA2CF-BAAB-4A59-B6E7-4066506262C0}" dt="2025-05-14T15:42:23.769" v="2070"/>
          <ac:spMkLst>
            <pc:docMk/>
            <pc:sldMk cId="247244613" sldId="416"/>
            <ac:spMk id="11" creationId="{C1B04DEF-F470-77B8-7D53-C4CE8B585CE6}"/>
          </ac:spMkLst>
        </pc:spChg>
      </pc:sldChg>
      <pc:sldChg chg="addSp delSp modSp mod chgLayout modNotesTx">
        <pc:chgData name="Annie Ferrand" userId="de2ec383-51ad-4a31-badc-c9913b39cc05" providerId="ADAL" clId="{9B5DA2CF-BAAB-4A59-B6E7-4066506262C0}" dt="2025-05-14T14:49:27.052" v="253" actId="113"/>
        <pc:sldMkLst>
          <pc:docMk/>
          <pc:sldMk cId="1070563506" sldId="417"/>
        </pc:sldMkLst>
        <pc:spChg chg="mod ord">
          <ac:chgData name="Annie Ferrand" userId="de2ec383-51ad-4a31-badc-c9913b39cc05" providerId="ADAL" clId="{9B5DA2CF-BAAB-4A59-B6E7-4066506262C0}" dt="2025-05-14T14:49:24.358" v="252" actId="6264"/>
          <ac:spMkLst>
            <pc:docMk/>
            <pc:sldMk cId="1070563506" sldId="417"/>
            <ac:spMk id="2" creationId="{4403D7EA-C8EB-FF6B-CDB9-1D8608005ADC}"/>
          </ac:spMkLst>
        </pc:spChg>
        <pc:spChg chg="mod ord">
          <ac:chgData name="Annie Ferrand" userId="de2ec383-51ad-4a31-badc-c9913b39cc05" providerId="ADAL" clId="{9B5DA2CF-BAAB-4A59-B6E7-4066506262C0}" dt="2025-05-14T14:49:27.052" v="253" actId="113"/>
          <ac:spMkLst>
            <pc:docMk/>
            <pc:sldMk cId="1070563506" sldId="417"/>
            <ac:spMk id="3" creationId="{1F56DE47-BD8B-9ACE-4BDD-3E7629CFD6E1}"/>
          </ac:spMkLst>
        </pc:spChg>
      </pc:sldChg>
      <pc:sldChg chg="modSp mod modNotesTx">
        <pc:chgData name="Annie Ferrand" userId="de2ec383-51ad-4a31-badc-c9913b39cc05" providerId="ADAL" clId="{9B5DA2CF-BAAB-4A59-B6E7-4066506262C0}" dt="2025-05-14T14:48:02.726" v="241" actId="20577"/>
        <pc:sldMkLst>
          <pc:docMk/>
          <pc:sldMk cId="2568514319" sldId="419"/>
        </pc:sldMkLst>
        <pc:spChg chg="mod">
          <ac:chgData name="Annie Ferrand" userId="de2ec383-51ad-4a31-badc-c9913b39cc05" providerId="ADAL" clId="{9B5DA2CF-BAAB-4A59-B6E7-4066506262C0}" dt="2025-05-14T14:48:02.726" v="241" actId="20577"/>
          <ac:spMkLst>
            <pc:docMk/>
            <pc:sldMk cId="2568514319" sldId="419"/>
            <ac:spMk id="3" creationId="{179269B2-B2DF-DCA7-CE19-4D236926BB12}"/>
          </ac:spMkLst>
        </pc:spChg>
      </pc:sldChg>
      <pc:sldChg chg="addSp delSp modSp mod modNotesTx">
        <pc:chgData name="Annie Ferrand" userId="de2ec383-51ad-4a31-badc-c9913b39cc05" providerId="ADAL" clId="{9B5DA2CF-BAAB-4A59-B6E7-4066506262C0}" dt="2025-05-14T15:37:26.513" v="2062" actId="478"/>
        <pc:sldMkLst>
          <pc:docMk/>
          <pc:sldMk cId="146049542" sldId="420"/>
        </pc:sldMkLst>
        <pc:spChg chg="mod">
          <ac:chgData name="Annie Ferrand" userId="de2ec383-51ad-4a31-badc-c9913b39cc05" providerId="ADAL" clId="{9B5DA2CF-BAAB-4A59-B6E7-4066506262C0}" dt="2025-05-14T15:37:20.995" v="2061" actId="20577"/>
          <ac:spMkLst>
            <pc:docMk/>
            <pc:sldMk cId="146049542" sldId="420"/>
            <ac:spMk id="3" creationId="{8B655B0A-7FDD-70E1-782F-F4EC1148B791}"/>
          </ac:spMkLst>
        </pc:spChg>
      </pc:sldChg>
      <pc:sldChg chg="addSp delSp modSp mod chgLayout modNotesTx">
        <pc:chgData name="Annie Ferrand" userId="de2ec383-51ad-4a31-badc-c9913b39cc05" providerId="ADAL" clId="{9B5DA2CF-BAAB-4A59-B6E7-4066506262C0}" dt="2025-05-14T14:55:27.926" v="519" actId="6549"/>
        <pc:sldMkLst>
          <pc:docMk/>
          <pc:sldMk cId="1753308594" sldId="421"/>
        </pc:sldMkLst>
        <pc:spChg chg="mod ord">
          <ac:chgData name="Annie Ferrand" userId="de2ec383-51ad-4a31-badc-c9913b39cc05" providerId="ADAL" clId="{9B5DA2CF-BAAB-4A59-B6E7-4066506262C0}" dt="2025-05-14T14:51:45.416" v="476" actId="6264"/>
          <ac:spMkLst>
            <pc:docMk/>
            <pc:sldMk cId="1753308594" sldId="421"/>
            <ac:spMk id="2" creationId="{BFFE0E25-59B3-8DAC-D7D9-2B96016AFF35}"/>
          </ac:spMkLst>
        </pc:spChg>
        <pc:spChg chg="mod ord">
          <ac:chgData name="Annie Ferrand" userId="de2ec383-51ad-4a31-badc-c9913b39cc05" providerId="ADAL" clId="{9B5DA2CF-BAAB-4A59-B6E7-4066506262C0}" dt="2025-05-14T14:55:27.926" v="519" actId="6549"/>
          <ac:spMkLst>
            <pc:docMk/>
            <pc:sldMk cId="1753308594" sldId="421"/>
            <ac:spMk id="3" creationId="{5753BF66-F81A-4FCE-F189-5D7A4836F272}"/>
          </ac:spMkLst>
        </pc:spChg>
      </pc:sldChg>
      <pc:sldChg chg="del modNotesTx">
        <pc:chgData name="Annie Ferrand" userId="de2ec383-51ad-4a31-badc-c9913b39cc05" providerId="ADAL" clId="{9B5DA2CF-BAAB-4A59-B6E7-4066506262C0}" dt="2025-05-14T14:32:38.168" v="61" actId="47"/>
        <pc:sldMkLst>
          <pc:docMk/>
          <pc:sldMk cId="137396292" sldId="422"/>
        </pc:sldMkLst>
      </pc:sldChg>
      <pc:sldChg chg="modSp mod modNotesTx">
        <pc:chgData name="Annie Ferrand" userId="de2ec383-51ad-4a31-badc-c9913b39cc05" providerId="ADAL" clId="{9B5DA2CF-BAAB-4A59-B6E7-4066506262C0}" dt="2025-05-14T14:38:46.304" v="123" actId="20577"/>
        <pc:sldMkLst>
          <pc:docMk/>
          <pc:sldMk cId="3556218010" sldId="423"/>
        </pc:sldMkLst>
        <pc:spChg chg="mod">
          <ac:chgData name="Annie Ferrand" userId="de2ec383-51ad-4a31-badc-c9913b39cc05" providerId="ADAL" clId="{9B5DA2CF-BAAB-4A59-B6E7-4066506262C0}" dt="2025-05-14T14:38:46.304" v="123" actId="20577"/>
          <ac:spMkLst>
            <pc:docMk/>
            <pc:sldMk cId="3556218010" sldId="423"/>
            <ac:spMk id="3" creationId="{A63C7808-544A-BBC7-CA6B-8709444DB2CB}"/>
          </ac:spMkLst>
        </pc:spChg>
      </pc:sldChg>
      <pc:sldChg chg="modSp mod modNotesTx">
        <pc:chgData name="Annie Ferrand" userId="de2ec383-51ad-4a31-badc-c9913b39cc05" providerId="ADAL" clId="{9B5DA2CF-BAAB-4A59-B6E7-4066506262C0}" dt="2025-05-14T14:41:34.008" v="226" actId="6549"/>
        <pc:sldMkLst>
          <pc:docMk/>
          <pc:sldMk cId="1209427213" sldId="424"/>
        </pc:sldMkLst>
        <pc:spChg chg="mod">
          <ac:chgData name="Annie Ferrand" userId="de2ec383-51ad-4a31-badc-c9913b39cc05" providerId="ADAL" clId="{9B5DA2CF-BAAB-4A59-B6E7-4066506262C0}" dt="2025-05-14T14:41:34.008" v="226" actId="6549"/>
          <ac:spMkLst>
            <pc:docMk/>
            <pc:sldMk cId="1209427213" sldId="424"/>
            <ac:spMk id="3" creationId="{C05E3B33-3342-1C4B-421E-7D64E17CB334}"/>
          </ac:spMkLst>
        </pc:spChg>
      </pc:sldChg>
      <pc:sldChg chg="del">
        <pc:chgData name="Annie Ferrand" userId="de2ec383-51ad-4a31-badc-c9913b39cc05" providerId="ADAL" clId="{9B5DA2CF-BAAB-4A59-B6E7-4066506262C0}" dt="2025-05-14T14:57:49.122" v="520" actId="47"/>
        <pc:sldMkLst>
          <pc:docMk/>
          <pc:sldMk cId="314448562" sldId="426"/>
        </pc:sldMkLst>
      </pc:sldChg>
      <pc:sldChg chg="del">
        <pc:chgData name="Annie Ferrand" userId="de2ec383-51ad-4a31-badc-c9913b39cc05" providerId="ADAL" clId="{9B5DA2CF-BAAB-4A59-B6E7-4066506262C0}" dt="2025-05-14T14:57:49.660" v="521" actId="47"/>
        <pc:sldMkLst>
          <pc:docMk/>
          <pc:sldMk cId="127908616" sldId="427"/>
        </pc:sldMkLst>
      </pc:sldChg>
      <pc:sldChg chg="modNotesTx">
        <pc:chgData name="Annie Ferrand" userId="de2ec383-51ad-4a31-badc-c9913b39cc05" providerId="ADAL" clId="{9B5DA2CF-BAAB-4A59-B6E7-4066506262C0}" dt="2025-05-14T14:57:55.963" v="522" actId="20577"/>
        <pc:sldMkLst>
          <pc:docMk/>
          <pc:sldMk cId="1449758788" sldId="428"/>
        </pc:sldMkLst>
      </pc:sldChg>
    </pc:docChg>
  </pc:docChgLst>
  <pc:docChgLst>
    <pc:chgData name="Annie Ferrand" userId="de2ec383-51ad-4a31-badc-c9913b39cc05" providerId="ADAL" clId="{60CDEEEA-B5CC-4CBA-A8D6-86BC3C497D7D}"/>
    <pc:docChg chg="custSel modSld">
      <pc:chgData name="Annie Ferrand" userId="de2ec383-51ad-4a31-badc-c9913b39cc05" providerId="ADAL" clId="{60CDEEEA-B5CC-4CBA-A8D6-86BC3C497D7D}" dt="2025-06-04T15:53:08.922" v="2" actId="20577"/>
      <pc:docMkLst>
        <pc:docMk/>
      </pc:docMkLst>
      <pc:sldChg chg="delSp mod">
        <pc:chgData name="Annie Ferrand" userId="de2ec383-51ad-4a31-badc-c9913b39cc05" providerId="ADAL" clId="{60CDEEEA-B5CC-4CBA-A8D6-86BC3C497D7D}" dt="2025-05-28T17:52:55.858" v="0" actId="478"/>
        <pc:sldMkLst>
          <pc:docMk/>
          <pc:sldMk cId="1530591794" sldId="383"/>
        </pc:sldMkLst>
      </pc:sldChg>
      <pc:sldChg chg="modSp mod">
        <pc:chgData name="Annie Ferrand" userId="de2ec383-51ad-4a31-badc-c9913b39cc05" providerId="ADAL" clId="{60CDEEEA-B5CC-4CBA-A8D6-86BC3C497D7D}" dt="2025-06-04T15:53:08.922" v="2" actId="20577"/>
        <pc:sldMkLst>
          <pc:docMk/>
          <pc:sldMk cId="2073276683" sldId="394"/>
        </pc:sldMkLst>
        <pc:spChg chg="mod">
          <ac:chgData name="Annie Ferrand" userId="de2ec383-51ad-4a31-badc-c9913b39cc05" providerId="ADAL" clId="{60CDEEEA-B5CC-4CBA-A8D6-86BC3C497D7D}" dt="2025-06-04T15:53:08.922" v="2" actId="20577"/>
          <ac:spMkLst>
            <pc:docMk/>
            <pc:sldMk cId="2073276683" sldId="394"/>
            <ac:spMk id="3" creationId="{1C5151D3-6438-F5C3-864F-E9792F05FAAD}"/>
          </ac:spMkLst>
        </pc:spChg>
      </pc:sldChg>
    </pc:docChg>
  </pc:docChgLst>
  <pc:docChgLst>
    <pc:chgData name="Hélène St-Pierre" userId="S::h.st-pierre@lafae.qc.ca::a8e7ed05-57d2-4cd5-ba62-b1df6dc02ab5" providerId="AD" clId="Web-{410CA6CB-14C4-4BF4-AAF5-D3E27FB216FC}"/>
    <pc:docChg chg="modSld">
      <pc:chgData name="Hélène St-Pierre" userId="S::h.st-pierre@lafae.qc.ca::a8e7ed05-57d2-4cd5-ba62-b1df6dc02ab5" providerId="AD" clId="Web-{410CA6CB-14C4-4BF4-AAF5-D3E27FB216FC}" dt="2025-05-14T15:34:28.765" v="11" actId="20577"/>
      <pc:docMkLst>
        <pc:docMk/>
      </pc:docMkLst>
      <pc:sldChg chg="modSp">
        <pc:chgData name="Hélène St-Pierre" userId="S::h.st-pierre@lafae.qc.ca::a8e7ed05-57d2-4cd5-ba62-b1df6dc02ab5" providerId="AD" clId="Web-{410CA6CB-14C4-4BF4-AAF5-D3E27FB216FC}" dt="2025-05-14T15:34:28.765" v="11" actId="20577"/>
        <pc:sldMkLst>
          <pc:docMk/>
          <pc:sldMk cId="1438001896" sldId="402"/>
        </pc:sldMkLst>
        <pc:spChg chg="mod">
          <ac:chgData name="Hélène St-Pierre" userId="S::h.st-pierre@lafae.qc.ca::a8e7ed05-57d2-4cd5-ba62-b1df6dc02ab5" providerId="AD" clId="Web-{410CA6CB-14C4-4BF4-AAF5-D3E27FB216FC}" dt="2025-05-14T15:34:28.765" v="11" actId="20577"/>
          <ac:spMkLst>
            <pc:docMk/>
            <pc:sldMk cId="1438001896" sldId="402"/>
            <ac:spMk id="2" creationId="{C52268FB-BEA2-AC01-88CC-CA212419910F}"/>
          </ac:spMkLst>
        </pc:spChg>
      </pc:sldChg>
    </pc:docChg>
  </pc:docChgLst>
  <pc:docChgLst>
    <pc:chgData name="Hélène St-Pierre" userId="S::h.st-pierre@lafae.qc.ca::a8e7ed05-57d2-4cd5-ba62-b1df6dc02ab5" providerId="AD" clId="Web-{B772D161-09B3-4BB7-845A-8EA930D6BB69}"/>
    <pc:docChg chg="mod modSld">
      <pc:chgData name="Hélène St-Pierre" userId="S::h.st-pierre@lafae.qc.ca::a8e7ed05-57d2-4cd5-ba62-b1df6dc02ab5" providerId="AD" clId="Web-{B772D161-09B3-4BB7-845A-8EA930D6BB69}" dt="2025-05-14T15:29:16.991" v="95" actId="20577"/>
      <pc:docMkLst>
        <pc:docMk/>
      </pc:docMkLst>
      <pc:sldChg chg="modSp">
        <pc:chgData name="Hélène St-Pierre" userId="S::h.st-pierre@lafae.qc.ca::a8e7ed05-57d2-4cd5-ba62-b1df6dc02ab5" providerId="AD" clId="Web-{B772D161-09B3-4BB7-845A-8EA930D6BB69}" dt="2025-05-14T15:29:16.991" v="95" actId="20577"/>
        <pc:sldMkLst>
          <pc:docMk/>
          <pc:sldMk cId="1375750219" sldId="366"/>
        </pc:sldMkLst>
        <pc:spChg chg="mod">
          <ac:chgData name="Hélène St-Pierre" userId="S::h.st-pierre@lafae.qc.ca::a8e7ed05-57d2-4cd5-ba62-b1df6dc02ab5" providerId="AD" clId="Web-{B772D161-09B3-4BB7-845A-8EA930D6BB69}" dt="2025-05-14T15:29:06.694" v="94" actId="20577"/>
          <ac:spMkLst>
            <pc:docMk/>
            <pc:sldMk cId="1375750219" sldId="366"/>
            <ac:spMk id="9" creationId="{5467CDCE-4E89-2C46-6CA3-D2E5C992827E}"/>
          </ac:spMkLst>
        </pc:spChg>
        <pc:spChg chg="mod">
          <ac:chgData name="Hélène St-Pierre" userId="S::h.st-pierre@lafae.qc.ca::a8e7ed05-57d2-4cd5-ba62-b1df6dc02ab5" providerId="AD" clId="Web-{B772D161-09B3-4BB7-845A-8EA930D6BB69}" dt="2025-05-14T15:29:16.991" v="95" actId="20577"/>
          <ac:spMkLst>
            <pc:docMk/>
            <pc:sldMk cId="1375750219" sldId="366"/>
            <ac:spMk id="16" creationId="{7717CBD3-80FB-BD8A-6448-D7C0F970B396}"/>
          </ac:spMkLst>
        </pc:spChg>
        <pc:spChg chg="mod">
          <ac:chgData name="Hélène St-Pierre" userId="S::h.st-pierre@lafae.qc.ca::a8e7ed05-57d2-4cd5-ba62-b1df6dc02ab5" providerId="AD" clId="Web-{B772D161-09B3-4BB7-845A-8EA930D6BB69}" dt="2025-05-14T15:28:57.162" v="93" actId="20577"/>
          <ac:spMkLst>
            <pc:docMk/>
            <pc:sldMk cId="1375750219" sldId="366"/>
            <ac:spMk id="19" creationId="{BADE16C5-0405-E9F8-558D-702F0B11E04F}"/>
          </ac:spMkLst>
        </pc:spChg>
        <pc:spChg chg="mod">
          <ac:chgData name="Hélène St-Pierre" userId="S::h.st-pierre@lafae.qc.ca::a8e7ed05-57d2-4cd5-ba62-b1df6dc02ab5" providerId="AD" clId="Web-{B772D161-09B3-4BB7-845A-8EA930D6BB69}" dt="2025-05-14T15:28:48.037" v="92" actId="20577"/>
          <ac:spMkLst>
            <pc:docMk/>
            <pc:sldMk cId="1375750219" sldId="366"/>
            <ac:spMk id="27" creationId="{808175A3-7E32-D186-C113-449961929BCD}"/>
          </ac:spMkLst>
        </pc:spChg>
      </pc:sldChg>
      <pc:sldChg chg="modSp">
        <pc:chgData name="Hélène St-Pierre" userId="S::h.st-pierre@lafae.qc.ca::a8e7ed05-57d2-4cd5-ba62-b1df6dc02ab5" providerId="AD" clId="Web-{B772D161-09B3-4BB7-845A-8EA930D6BB69}" dt="2025-05-14T15:09:29.035" v="9" actId="20577"/>
        <pc:sldMkLst>
          <pc:docMk/>
          <pc:sldMk cId="3550229447" sldId="380"/>
        </pc:sldMkLst>
        <pc:spChg chg="mod">
          <ac:chgData name="Hélène St-Pierre" userId="S::h.st-pierre@lafae.qc.ca::a8e7ed05-57d2-4cd5-ba62-b1df6dc02ab5" providerId="AD" clId="Web-{B772D161-09B3-4BB7-845A-8EA930D6BB69}" dt="2025-05-14T15:09:29.035" v="9" actId="20577"/>
          <ac:spMkLst>
            <pc:docMk/>
            <pc:sldMk cId="3550229447" sldId="380"/>
            <ac:spMk id="2" creationId="{F76E482A-0340-B609-ADD6-91B022FBBECE}"/>
          </ac:spMkLst>
        </pc:spChg>
        <pc:spChg chg="mod">
          <ac:chgData name="Hélène St-Pierre" userId="S::h.st-pierre@lafae.qc.ca::a8e7ed05-57d2-4cd5-ba62-b1df6dc02ab5" providerId="AD" clId="Web-{B772D161-09B3-4BB7-845A-8EA930D6BB69}" dt="2025-05-14T15:07:28.938" v="3" actId="20577"/>
          <ac:spMkLst>
            <pc:docMk/>
            <pc:sldMk cId="3550229447" sldId="380"/>
            <ac:spMk id="3" creationId="{7606C245-C02B-A35A-0F2C-9A42FF7EF3E7}"/>
          </ac:spMkLst>
        </pc:spChg>
      </pc:sldChg>
      <pc:sldChg chg="modSp">
        <pc:chgData name="Hélène St-Pierre" userId="S::h.st-pierre@lafae.qc.ca::a8e7ed05-57d2-4cd5-ba62-b1df6dc02ab5" providerId="AD" clId="Web-{B772D161-09B3-4BB7-845A-8EA930D6BB69}" dt="2025-05-14T15:10:44.303" v="12" actId="20577"/>
        <pc:sldMkLst>
          <pc:docMk/>
          <pc:sldMk cId="414345805" sldId="387"/>
        </pc:sldMkLst>
        <pc:spChg chg="mod">
          <ac:chgData name="Hélène St-Pierre" userId="S::h.st-pierre@lafae.qc.ca::a8e7ed05-57d2-4cd5-ba62-b1df6dc02ab5" providerId="AD" clId="Web-{B772D161-09B3-4BB7-845A-8EA930D6BB69}" dt="2025-05-14T15:09:47.489" v="10" actId="20577"/>
          <ac:spMkLst>
            <pc:docMk/>
            <pc:sldMk cId="414345805" sldId="387"/>
            <ac:spMk id="2" creationId="{76784DEB-A272-B74B-6BE5-18DB6203ED72}"/>
          </ac:spMkLst>
        </pc:spChg>
        <pc:spChg chg="mod">
          <ac:chgData name="Hélène St-Pierre" userId="S::h.st-pierre@lafae.qc.ca::a8e7ed05-57d2-4cd5-ba62-b1df6dc02ab5" providerId="AD" clId="Web-{B772D161-09B3-4BB7-845A-8EA930D6BB69}" dt="2025-05-14T15:10:44.303" v="12" actId="20577"/>
          <ac:spMkLst>
            <pc:docMk/>
            <pc:sldMk cId="414345805" sldId="387"/>
            <ac:spMk id="3" creationId="{3932E99A-64C1-1BBE-303C-D57A3831A6EB}"/>
          </ac:spMkLst>
        </pc:spChg>
      </pc:sldChg>
      <pc:sldChg chg="modSp">
        <pc:chgData name="Hélène St-Pierre" userId="S::h.st-pierre@lafae.qc.ca::a8e7ed05-57d2-4cd5-ba62-b1df6dc02ab5" providerId="AD" clId="Web-{B772D161-09B3-4BB7-845A-8EA930D6BB69}" dt="2025-05-14T15:26:55.956" v="84" actId="20577"/>
        <pc:sldMkLst>
          <pc:docMk/>
          <pc:sldMk cId="2073276683" sldId="394"/>
        </pc:sldMkLst>
        <pc:spChg chg="mod">
          <ac:chgData name="Hélène St-Pierre" userId="S::h.st-pierre@lafae.qc.ca::a8e7ed05-57d2-4cd5-ba62-b1df6dc02ab5" providerId="AD" clId="Web-{B772D161-09B3-4BB7-845A-8EA930D6BB69}" dt="2025-05-14T15:26:55.956" v="84" actId="20577"/>
          <ac:spMkLst>
            <pc:docMk/>
            <pc:sldMk cId="2073276683" sldId="394"/>
            <ac:spMk id="3" creationId="{1C5151D3-6438-F5C3-864F-E9792F05FAAD}"/>
          </ac:spMkLst>
        </pc:spChg>
      </pc:sldChg>
      <pc:sldChg chg="modSp">
        <pc:chgData name="Hélène St-Pierre" userId="S::h.st-pierre@lafae.qc.ca::a8e7ed05-57d2-4cd5-ba62-b1df6dc02ab5" providerId="AD" clId="Web-{B772D161-09B3-4BB7-845A-8EA930D6BB69}" dt="2025-05-14T15:11:43.977" v="20" actId="20577"/>
        <pc:sldMkLst>
          <pc:docMk/>
          <pc:sldMk cId="1801345335" sldId="396"/>
        </pc:sldMkLst>
        <pc:spChg chg="mod">
          <ac:chgData name="Hélène St-Pierre" userId="S::h.st-pierre@lafae.qc.ca::a8e7ed05-57d2-4cd5-ba62-b1df6dc02ab5" providerId="AD" clId="Web-{B772D161-09B3-4BB7-845A-8EA930D6BB69}" dt="2025-05-14T15:11:43.977" v="20" actId="20577"/>
          <ac:spMkLst>
            <pc:docMk/>
            <pc:sldMk cId="1801345335" sldId="396"/>
            <ac:spMk id="3" creationId="{42B4F5CB-18A4-2D42-FACC-DE0611B0FE52}"/>
          </ac:spMkLst>
        </pc:spChg>
      </pc:sldChg>
      <pc:sldChg chg="modSp">
        <pc:chgData name="Hélène St-Pierre" userId="S::h.st-pierre@lafae.qc.ca::a8e7ed05-57d2-4cd5-ba62-b1df6dc02ab5" providerId="AD" clId="Web-{B772D161-09B3-4BB7-845A-8EA930D6BB69}" dt="2025-05-14T15:28:35.615" v="91" actId="20577"/>
        <pc:sldMkLst>
          <pc:docMk/>
          <pc:sldMk cId="36873427" sldId="399"/>
        </pc:sldMkLst>
        <pc:spChg chg="mod">
          <ac:chgData name="Hélène St-Pierre" userId="S::h.st-pierre@lafae.qc.ca::a8e7ed05-57d2-4cd5-ba62-b1df6dc02ab5" providerId="AD" clId="Web-{B772D161-09B3-4BB7-845A-8EA930D6BB69}" dt="2025-05-14T15:28:06.661" v="88" actId="20577"/>
          <ac:spMkLst>
            <pc:docMk/>
            <pc:sldMk cId="36873427" sldId="399"/>
            <ac:spMk id="16" creationId="{5F69980F-C9A3-4AC6-BBEC-B41DC9734486}"/>
          </ac:spMkLst>
        </pc:spChg>
        <pc:spChg chg="mod">
          <ac:chgData name="Hélène St-Pierre" userId="S::h.st-pierre@lafae.qc.ca::a8e7ed05-57d2-4cd5-ba62-b1df6dc02ab5" providerId="AD" clId="Web-{B772D161-09B3-4BB7-845A-8EA930D6BB69}" dt="2025-05-14T15:28:16.599" v="89" actId="20577"/>
          <ac:spMkLst>
            <pc:docMk/>
            <pc:sldMk cId="36873427" sldId="399"/>
            <ac:spMk id="17" creationId="{C91A62CA-F4CD-610A-4EAB-BED9DA69BBF8}"/>
          </ac:spMkLst>
        </pc:spChg>
        <pc:spChg chg="mod">
          <ac:chgData name="Hélène St-Pierre" userId="S::h.st-pierre@lafae.qc.ca::a8e7ed05-57d2-4cd5-ba62-b1df6dc02ab5" providerId="AD" clId="Web-{B772D161-09B3-4BB7-845A-8EA930D6BB69}" dt="2025-05-14T15:28:35.615" v="91" actId="20577"/>
          <ac:spMkLst>
            <pc:docMk/>
            <pc:sldMk cId="36873427" sldId="399"/>
            <ac:spMk id="27" creationId="{07E0AB35-F735-0403-5017-637606EB91BB}"/>
          </ac:spMkLst>
        </pc:spChg>
        <pc:spChg chg="mod">
          <ac:chgData name="Hélène St-Pierre" userId="S::h.st-pierre@lafae.qc.ca::a8e7ed05-57d2-4cd5-ba62-b1df6dc02ab5" providerId="AD" clId="Web-{B772D161-09B3-4BB7-845A-8EA930D6BB69}" dt="2025-05-14T15:28:26.755" v="90" actId="20577"/>
          <ac:spMkLst>
            <pc:docMk/>
            <pc:sldMk cId="36873427" sldId="399"/>
            <ac:spMk id="29" creationId="{5CCA3B98-5D53-1259-8183-C72BA5E3500E}"/>
          </ac:spMkLst>
        </pc:spChg>
      </pc:sldChg>
      <pc:sldChg chg="modSp">
        <pc:chgData name="Hélène St-Pierre" userId="S::h.st-pierre@lafae.qc.ca::a8e7ed05-57d2-4cd5-ba62-b1df6dc02ab5" providerId="AD" clId="Web-{B772D161-09B3-4BB7-845A-8EA930D6BB69}" dt="2025-05-14T15:27:51.957" v="87" actId="20577"/>
        <pc:sldMkLst>
          <pc:docMk/>
          <pc:sldMk cId="1438001896" sldId="402"/>
        </pc:sldMkLst>
        <pc:spChg chg="mod">
          <ac:chgData name="Hélène St-Pierre" userId="S::h.st-pierre@lafae.qc.ca::a8e7ed05-57d2-4cd5-ba62-b1df6dc02ab5" providerId="AD" clId="Web-{B772D161-09B3-4BB7-845A-8EA930D6BB69}" dt="2025-05-14T15:27:24.722" v="85" actId="20577"/>
          <ac:spMkLst>
            <pc:docMk/>
            <pc:sldMk cId="1438001896" sldId="402"/>
            <ac:spMk id="6" creationId="{7EA774C5-462B-F01B-E3B1-A562ACB21F87}"/>
          </ac:spMkLst>
        </pc:spChg>
        <pc:spChg chg="mod">
          <ac:chgData name="Hélène St-Pierre" userId="S::h.st-pierre@lafae.qc.ca::a8e7ed05-57d2-4cd5-ba62-b1df6dc02ab5" providerId="AD" clId="Web-{B772D161-09B3-4BB7-845A-8EA930D6BB69}" dt="2025-05-14T15:27:36.097" v="86" actId="20577"/>
          <ac:spMkLst>
            <pc:docMk/>
            <pc:sldMk cId="1438001896" sldId="402"/>
            <ac:spMk id="12" creationId="{A87E610C-1DE4-1374-C1AB-4F0BF7ECE165}"/>
          </ac:spMkLst>
        </pc:spChg>
        <pc:spChg chg="mod">
          <ac:chgData name="Hélène St-Pierre" userId="S::h.st-pierre@lafae.qc.ca::a8e7ed05-57d2-4cd5-ba62-b1df6dc02ab5" providerId="AD" clId="Web-{B772D161-09B3-4BB7-845A-8EA930D6BB69}" dt="2025-05-14T15:27:51.957" v="87" actId="20577"/>
          <ac:spMkLst>
            <pc:docMk/>
            <pc:sldMk cId="1438001896" sldId="402"/>
            <ac:spMk id="16" creationId="{7A254827-887F-2943-2E9E-2043D98EFD1F}"/>
          </ac:spMkLst>
        </pc:spChg>
      </pc:sldChg>
      <pc:sldChg chg="modSp">
        <pc:chgData name="Hélène St-Pierre" userId="S::h.st-pierre@lafae.qc.ca::a8e7ed05-57d2-4cd5-ba62-b1df6dc02ab5" providerId="AD" clId="Web-{B772D161-09B3-4BB7-845A-8EA930D6BB69}" dt="2025-05-14T15:18:14.785" v="38" actId="20577"/>
        <pc:sldMkLst>
          <pc:docMk/>
          <pc:sldMk cId="111359379" sldId="403"/>
        </pc:sldMkLst>
        <pc:spChg chg="mod">
          <ac:chgData name="Hélène St-Pierre" userId="S::h.st-pierre@lafae.qc.ca::a8e7ed05-57d2-4cd5-ba62-b1df6dc02ab5" providerId="AD" clId="Web-{B772D161-09B3-4BB7-845A-8EA930D6BB69}" dt="2025-05-14T15:18:14.785" v="38" actId="20577"/>
          <ac:spMkLst>
            <pc:docMk/>
            <pc:sldMk cId="111359379" sldId="403"/>
            <ac:spMk id="5" creationId="{80461AB4-16A6-603C-92CF-E4D48BCCA953}"/>
          </ac:spMkLst>
        </pc:spChg>
      </pc:sldChg>
      <pc:sldChg chg="modSp">
        <pc:chgData name="Hélène St-Pierre" userId="S::h.st-pierre@lafae.qc.ca::a8e7ed05-57d2-4cd5-ba62-b1df6dc02ab5" providerId="AD" clId="Web-{B772D161-09B3-4BB7-845A-8EA930D6BB69}" dt="2025-05-14T15:17:44.378" v="36" actId="20577"/>
        <pc:sldMkLst>
          <pc:docMk/>
          <pc:sldMk cId="867768385" sldId="410"/>
        </pc:sldMkLst>
        <pc:spChg chg="mod">
          <ac:chgData name="Hélène St-Pierre" userId="S::h.st-pierre@lafae.qc.ca::a8e7ed05-57d2-4cd5-ba62-b1df6dc02ab5" providerId="AD" clId="Web-{B772D161-09B3-4BB7-845A-8EA930D6BB69}" dt="2025-05-14T15:17:44.378" v="36" actId="20577"/>
          <ac:spMkLst>
            <pc:docMk/>
            <pc:sldMk cId="867768385" sldId="410"/>
            <ac:spMk id="5" creationId="{89AFF20D-60F5-AF34-E488-158321F6D8BD}"/>
          </ac:spMkLst>
        </pc:spChg>
      </pc:sldChg>
      <pc:sldChg chg="modSp">
        <pc:chgData name="Hélène St-Pierre" userId="S::h.st-pierre@lafae.qc.ca::a8e7ed05-57d2-4cd5-ba62-b1df6dc02ab5" providerId="AD" clId="Web-{B772D161-09B3-4BB7-845A-8EA930D6BB69}" dt="2025-05-14T15:18:54.551" v="42" actId="20577"/>
        <pc:sldMkLst>
          <pc:docMk/>
          <pc:sldMk cId="3025030349" sldId="413"/>
        </pc:sldMkLst>
        <pc:spChg chg="mod">
          <ac:chgData name="Hélène St-Pierre" userId="S::h.st-pierre@lafae.qc.ca::a8e7ed05-57d2-4cd5-ba62-b1df6dc02ab5" providerId="AD" clId="Web-{B772D161-09B3-4BB7-845A-8EA930D6BB69}" dt="2025-05-14T15:18:54.551" v="42" actId="20577"/>
          <ac:spMkLst>
            <pc:docMk/>
            <pc:sldMk cId="3025030349" sldId="413"/>
            <ac:spMk id="3" creationId="{CB84C0A3-84F9-8E81-E638-56A195E8997A}"/>
          </ac:spMkLst>
        </pc:spChg>
      </pc:sldChg>
      <pc:sldChg chg="modSp">
        <pc:chgData name="Hélène St-Pierre" userId="S::h.st-pierre@lafae.qc.ca::a8e7ed05-57d2-4cd5-ba62-b1df6dc02ab5" providerId="AD" clId="Web-{B772D161-09B3-4BB7-845A-8EA930D6BB69}" dt="2025-05-14T15:20:02.241" v="45" actId="20577"/>
        <pc:sldMkLst>
          <pc:docMk/>
          <pc:sldMk cId="247244613" sldId="416"/>
        </pc:sldMkLst>
        <pc:spChg chg="mod">
          <ac:chgData name="Hélène St-Pierre" userId="S::h.st-pierre@lafae.qc.ca::a8e7ed05-57d2-4cd5-ba62-b1df6dc02ab5" providerId="AD" clId="Web-{B772D161-09B3-4BB7-845A-8EA930D6BB69}" dt="2025-05-14T15:20:02.241" v="45" actId="20577"/>
          <ac:spMkLst>
            <pc:docMk/>
            <pc:sldMk cId="247244613" sldId="416"/>
            <ac:spMk id="3" creationId="{1D7CE332-25D5-37EC-3F3F-26AEEDD3DB40}"/>
          </ac:spMkLst>
        </pc:spChg>
      </pc:sldChg>
      <pc:sldChg chg="modSp">
        <pc:chgData name="Hélène St-Pierre" userId="S::h.st-pierre@lafae.qc.ca::a8e7ed05-57d2-4cd5-ba62-b1df6dc02ab5" providerId="AD" clId="Web-{B772D161-09B3-4BB7-845A-8EA930D6BB69}" dt="2025-05-14T15:20:42.320" v="48" actId="20577"/>
        <pc:sldMkLst>
          <pc:docMk/>
          <pc:sldMk cId="1070563506" sldId="417"/>
        </pc:sldMkLst>
        <pc:spChg chg="mod">
          <ac:chgData name="Hélène St-Pierre" userId="S::h.st-pierre@lafae.qc.ca::a8e7ed05-57d2-4cd5-ba62-b1df6dc02ab5" providerId="AD" clId="Web-{B772D161-09B3-4BB7-845A-8EA930D6BB69}" dt="2025-05-14T15:20:42.320" v="48" actId="20577"/>
          <ac:spMkLst>
            <pc:docMk/>
            <pc:sldMk cId="1070563506" sldId="417"/>
            <ac:spMk id="3" creationId="{1F56DE47-BD8B-9ACE-4BDD-3E7629CFD6E1}"/>
          </ac:spMkLst>
        </pc:spChg>
      </pc:sldChg>
      <pc:sldChg chg="modSp">
        <pc:chgData name="Hélène St-Pierre" userId="S::h.st-pierre@lafae.qc.ca::a8e7ed05-57d2-4cd5-ba62-b1df6dc02ab5" providerId="AD" clId="Web-{B772D161-09B3-4BB7-845A-8EA930D6BB69}" dt="2025-05-14T15:20:56.399" v="50" actId="20577"/>
        <pc:sldMkLst>
          <pc:docMk/>
          <pc:sldMk cId="2568514319" sldId="419"/>
        </pc:sldMkLst>
        <pc:spChg chg="mod">
          <ac:chgData name="Hélène St-Pierre" userId="S::h.st-pierre@lafae.qc.ca::a8e7ed05-57d2-4cd5-ba62-b1df6dc02ab5" providerId="AD" clId="Web-{B772D161-09B3-4BB7-845A-8EA930D6BB69}" dt="2025-05-14T15:20:56.399" v="50" actId="20577"/>
          <ac:spMkLst>
            <pc:docMk/>
            <pc:sldMk cId="2568514319" sldId="419"/>
            <ac:spMk id="3" creationId="{179269B2-B2DF-DCA7-CE19-4D236926BB12}"/>
          </ac:spMkLst>
        </pc:spChg>
      </pc:sldChg>
      <pc:sldChg chg="modSp">
        <pc:chgData name="Hélène St-Pierre" userId="S::h.st-pierre@lafae.qc.ca::a8e7ed05-57d2-4cd5-ba62-b1df6dc02ab5" providerId="AD" clId="Web-{B772D161-09B3-4BB7-845A-8EA930D6BB69}" dt="2025-05-14T15:22:28.073" v="79" actId="20577"/>
        <pc:sldMkLst>
          <pc:docMk/>
          <pc:sldMk cId="146049542" sldId="420"/>
        </pc:sldMkLst>
        <pc:spChg chg="mod">
          <ac:chgData name="Hélène St-Pierre" userId="S::h.st-pierre@lafae.qc.ca::a8e7ed05-57d2-4cd5-ba62-b1df6dc02ab5" providerId="AD" clId="Web-{B772D161-09B3-4BB7-845A-8EA930D6BB69}" dt="2025-05-14T15:22:28.073" v="79" actId="20577"/>
          <ac:spMkLst>
            <pc:docMk/>
            <pc:sldMk cId="146049542" sldId="420"/>
            <ac:spMk id="3" creationId="{8B655B0A-7FDD-70E1-782F-F4EC1148B791}"/>
          </ac:spMkLst>
        </pc:spChg>
      </pc:sldChg>
      <pc:sldChg chg="modSp">
        <pc:chgData name="Hélène St-Pierre" userId="S::h.st-pierre@lafae.qc.ca::a8e7ed05-57d2-4cd5-ba62-b1df6dc02ab5" providerId="AD" clId="Web-{B772D161-09B3-4BB7-845A-8EA930D6BB69}" dt="2025-05-14T15:21:13.509" v="53" actId="20577"/>
        <pc:sldMkLst>
          <pc:docMk/>
          <pc:sldMk cId="1753308594" sldId="421"/>
        </pc:sldMkLst>
        <pc:spChg chg="mod">
          <ac:chgData name="Hélène St-Pierre" userId="S::h.st-pierre@lafae.qc.ca::a8e7ed05-57d2-4cd5-ba62-b1df6dc02ab5" providerId="AD" clId="Web-{B772D161-09B3-4BB7-845A-8EA930D6BB69}" dt="2025-05-14T15:21:13.509" v="53" actId="20577"/>
          <ac:spMkLst>
            <pc:docMk/>
            <pc:sldMk cId="1753308594" sldId="421"/>
            <ac:spMk id="3" creationId="{5753BF66-F81A-4FCE-F189-5D7A4836F272}"/>
          </ac:spMkLst>
        </pc:spChg>
      </pc:sldChg>
      <pc:sldChg chg="modSp">
        <pc:chgData name="Hélène St-Pierre" userId="S::h.st-pierre@lafae.qc.ca::a8e7ed05-57d2-4cd5-ba62-b1df6dc02ab5" providerId="AD" clId="Web-{B772D161-09B3-4BB7-845A-8EA930D6BB69}" dt="2025-05-14T15:18:38.270" v="40" actId="20577"/>
        <pc:sldMkLst>
          <pc:docMk/>
          <pc:sldMk cId="3556218010" sldId="423"/>
        </pc:sldMkLst>
        <pc:spChg chg="mod">
          <ac:chgData name="Hélène St-Pierre" userId="S::h.st-pierre@lafae.qc.ca::a8e7ed05-57d2-4cd5-ba62-b1df6dc02ab5" providerId="AD" clId="Web-{B772D161-09B3-4BB7-845A-8EA930D6BB69}" dt="2025-05-14T15:18:38.270" v="40" actId="20577"/>
          <ac:spMkLst>
            <pc:docMk/>
            <pc:sldMk cId="3556218010" sldId="423"/>
            <ac:spMk id="3" creationId="{A63C7808-544A-BBC7-CA6B-8709444DB2CB}"/>
          </ac:spMkLst>
        </pc:spChg>
      </pc:sldChg>
      <pc:sldChg chg="modSp">
        <pc:chgData name="Hélène St-Pierre" userId="S::h.st-pierre@lafae.qc.ca::a8e7ed05-57d2-4cd5-ba62-b1df6dc02ab5" providerId="AD" clId="Web-{B772D161-09B3-4BB7-845A-8EA930D6BB69}" dt="2025-05-14T15:17:54.268" v="37" actId="20577"/>
        <pc:sldMkLst>
          <pc:docMk/>
          <pc:sldMk cId="1209427213" sldId="424"/>
        </pc:sldMkLst>
        <pc:spChg chg="mod">
          <ac:chgData name="Hélène St-Pierre" userId="S::h.st-pierre@lafae.qc.ca::a8e7ed05-57d2-4cd5-ba62-b1df6dc02ab5" providerId="AD" clId="Web-{B772D161-09B3-4BB7-845A-8EA930D6BB69}" dt="2025-05-14T15:17:54.268" v="37" actId="20577"/>
          <ac:spMkLst>
            <pc:docMk/>
            <pc:sldMk cId="1209427213" sldId="424"/>
            <ac:spMk id="3" creationId="{C05E3B33-3342-1C4B-421E-7D64E17CB3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CBF1EB-C937-488E-AFBF-728869579CBD}" type="datetimeFigureOut">
              <a:rPr lang="fr-CA" smtClean="0"/>
              <a:t>2025-06-04</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5E796-89F7-46D3-86B1-C4710F3E7285}" type="slidenum">
              <a:rPr lang="fr-CA" smtClean="0"/>
              <a:t>‹N°›</a:t>
            </a:fld>
            <a:endParaRPr lang="fr-CA"/>
          </a:p>
        </p:txBody>
      </p:sp>
    </p:spTree>
    <p:extLst>
      <p:ext uri="{BB962C8B-B14F-4D97-AF65-F5344CB8AC3E}">
        <p14:creationId xmlns:p14="http://schemas.microsoft.com/office/powerpoint/2010/main" val="166616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a:t>
            </a:fld>
            <a:endParaRPr lang="fr-CA"/>
          </a:p>
        </p:txBody>
      </p:sp>
    </p:spTree>
    <p:extLst>
      <p:ext uri="{BB962C8B-B14F-4D97-AF65-F5344CB8AC3E}">
        <p14:creationId xmlns:p14="http://schemas.microsoft.com/office/powerpoint/2010/main" val="190879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b="0"/>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11</a:t>
            </a:fld>
            <a:endParaRPr lang="fr-CA"/>
          </a:p>
        </p:txBody>
      </p:sp>
    </p:spTree>
    <p:extLst>
      <p:ext uri="{BB962C8B-B14F-4D97-AF65-F5344CB8AC3E}">
        <p14:creationId xmlns:p14="http://schemas.microsoft.com/office/powerpoint/2010/main" val="106290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12</a:t>
            </a:fld>
            <a:endParaRPr lang="fr-CA"/>
          </a:p>
        </p:txBody>
      </p:sp>
    </p:spTree>
    <p:extLst>
      <p:ext uri="{BB962C8B-B14F-4D97-AF65-F5344CB8AC3E}">
        <p14:creationId xmlns:p14="http://schemas.microsoft.com/office/powerpoint/2010/main" val="3712896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200" b="0"/>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13</a:t>
            </a:fld>
            <a:endParaRPr lang="fr-CA"/>
          </a:p>
        </p:txBody>
      </p:sp>
    </p:spTree>
    <p:extLst>
      <p:ext uri="{BB962C8B-B14F-4D97-AF65-F5344CB8AC3E}">
        <p14:creationId xmlns:p14="http://schemas.microsoft.com/office/powerpoint/2010/main" val="1147482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14</a:t>
            </a:fld>
            <a:endParaRPr lang="fr-CA"/>
          </a:p>
        </p:txBody>
      </p:sp>
    </p:spTree>
    <p:extLst>
      <p:ext uri="{BB962C8B-B14F-4D97-AF65-F5344CB8AC3E}">
        <p14:creationId xmlns:p14="http://schemas.microsoft.com/office/powerpoint/2010/main" val="426581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buNone/>
            </a:pPr>
            <a:endParaRPr lang="fr-CA" sz="1800" b="0">
              <a:solidFill>
                <a:srgbClr val="000000"/>
              </a:solidFill>
              <a:effectLst/>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15</a:t>
            </a:fld>
            <a:endParaRPr lang="fr-CA"/>
          </a:p>
        </p:txBody>
      </p:sp>
    </p:spTree>
    <p:extLst>
      <p:ext uri="{BB962C8B-B14F-4D97-AF65-F5344CB8AC3E}">
        <p14:creationId xmlns:p14="http://schemas.microsoft.com/office/powerpoint/2010/main" val="9763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16</a:t>
            </a:fld>
            <a:endParaRPr lang="fr-CA"/>
          </a:p>
        </p:txBody>
      </p:sp>
    </p:spTree>
    <p:extLst>
      <p:ext uri="{BB962C8B-B14F-4D97-AF65-F5344CB8AC3E}">
        <p14:creationId xmlns:p14="http://schemas.microsoft.com/office/powerpoint/2010/main" val="144858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17</a:t>
            </a:fld>
            <a:endParaRPr lang="fr-CA"/>
          </a:p>
        </p:txBody>
      </p:sp>
    </p:spTree>
    <p:extLst>
      <p:ext uri="{BB962C8B-B14F-4D97-AF65-F5344CB8AC3E}">
        <p14:creationId xmlns:p14="http://schemas.microsoft.com/office/powerpoint/2010/main" val="3686990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18</a:t>
            </a:fld>
            <a:endParaRPr lang="fr-CA"/>
          </a:p>
        </p:txBody>
      </p:sp>
    </p:spTree>
    <p:extLst>
      <p:ext uri="{BB962C8B-B14F-4D97-AF65-F5344CB8AC3E}">
        <p14:creationId xmlns:p14="http://schemas.microsoft.com/office/powerpoint/2010/main" val="2439133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20</a:t>
            </a:fld>
            <a:endParaRPr lang="fr-CA"/>
          </a:p>
        </p:txBody>
      </p:sp>
    </p:spTree>
    <p:extLst>
      <p:ext uri="{BB962C8B-B14F-4D97-AF65-F5344CB8AC3E}">
        <p14:creationId xmlns:p14="http://schemas.microsoft.com/office/powerpoint/2010/main" val="1587261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fr-CA" sz="1800" kern="100">
              <a:effectLst/>
              <a:latin typeface="Arial" panose="020B0604020202020204" pitchFamily="34" charset="0"/>
              <a:ea typeface="Aptos" panose="020B0004020202020204" pitchFamily="34" charset="0"/>
            </a:endParaRPr>
          </a:p>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21</a:t>
            </a:fld>
            <a:endParaRPr lang="fr-CA"/>
          </a:p>
        </p:txBody>
      </p:sp>
    </p:spTree>
    <p:extLst>
      <p:ext uri="{BB962C8B-B14F-4D97-AF65-F5344CB8AC3E}">
        <p14:creationId xmlns:p14="http://schemas.microsoft.com/office/powerpoint/2010/main" val="34874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2</a:t>
            </a:fld>
            <a:endParaRPr lang="fr-CA"/>
          </a:p>
        </p:txBody>
      </p:sp>
    </p:spTree>
    <p:extLst>
      <p:ext uri="{BB962C8B-B14F-4D97-AF65-F5344CB8AC3E}">
        <p14:creationId xmlns:p14="http://schemas.microsoft.com/office/powerpoint/2010/main" val="3556678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lvl="1" indent="0">
              <a:buFontTx/>
              <a:buNone/>
            </a:pPr>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22</a:t>
            </a:fld>
            <a:endParaRPr lang="fr-CA"/>
          </a:p>
        </p:txBody>
      </p:sp>
    </p:spTree>
    <p:extLst>
      <p:ext uri="{BB962C8B-B14F-4D97-AF65-F5344CB8AC3E}">
        <p14:creationId xmlns:p14="http://schemas.microsoft.com/office/powerpoint/2010/main" val="181819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4D6C-2991-8CB6-1F95-39938813C8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5050E1-66BE-84CF-1A0C-E1764ED33E7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93890ED-D27D-99C6-E44D-CB745F59CFAA}"/>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9908A7A6-87C0-FBF8-7163-F2CBC89F77EE}"/>
              </a:ext>
            </a:extLst>
          </p:cNvPr>
          <p:cNvSpPr>
            <a:spLocks noGrp="1"/>
          </p:cNvSpPr>
          <p:nvPr>
            <p:ph type="sldNum" sz="quarter" idx="5"/>
          </p:nvPr>
        </p:nvSpPr>
        <p:spPr/>
        <p:txBody>
          <a:bodyPr/>
          <a:lstStyle/>
          <a:p>
            <a:fld id="{5705E796-89F7-46D3-86B1-C4710F3E7285}" type="slidenum">
              <a:rPr lang="fr-CA" smtClean="0"/>
              <a:t>24</a:t>
            </a:fld>
            <a:endParaRPr lang="fr-CA"/>
          </a:p>
        </p:txBody>
      </p:sp>
    </p:spTree>
    <p:extLst>
      <p:ext uri="{BB962C8B-B14F-4D97-AF65-F5344CB8AC3E}">
        <p14:creationId xmlns:p14="http://schemas.microsoft.com/office/powerpoint/2010/main" val="3125434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25</a:t>
            </a:fld>
            <a:endParaRPr lang="fr-CA"/>
          </a:p>
        </p:txBody>
      </p:sp>
    </p:spTree>
    <p:extLst>
      <p:ext uri="{BB962C8B-B14F-4D97-AF65-F5344CB8AC3E}">
        <p14:creationId xmlns:p14="http://schemas.microsoft.com/office/powerpoint/2010/main" val="2269819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3</a:t>
            </a:fld>
            <a:endParaRPr lang="fr-CA"/>
          </a:p>
        </p:txBody>
      </p:sp>
    </p:spTree>
    <p:extLst>
      <p:ext uri="{BB962C8B-B14F-4D97-AF65-F5344CB8AC3E}">
        <p14:creationId xmlns:p14="http://schemas.microsoft.com/office/powerpoint/2010/main" val="240143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Le gouvernement martèle l’importance de valoriser les profs…</a:t>
            </a:r>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4</a:t>
            </a:fld>
            <a:endParaRPr lang="fr-CA"/>
          </a:p>
        </p:txBody>
      </p:sp>
    </p:spTree>
    <p:extLst>
      <p:ext uri="{BB962C8B-B14F-4D97-AF65-F5344CB8AC3E}">
        <p14:creationId xmlns:p14="http://schemas.microsoft.com/office/powerpoint/2010/main" val="29934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5E796-89F7-46D3-86B1-C4710F3E7285}" type="slidenum">
              <a:rPr kumimoji="0" lang="fr-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664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7</a:t>
            </a:fld>
            <a:endParaRPr lang="fr-CA"/>
          </a:p>
        </p:txBody>
      </p:sp>
    </p:spTree>
    <p:extLst>
      <p:ext uri="{BB962C8B-B14F-4D97-AF65-F5344CB8AC3E}">
        <p14:creationId xmlns:p14="http://schemas.microsoft.com/office/powerpoint/2010/main" val="335152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kumimoji="0" lang="fr-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8</a:t>
            </a:fld>
            <a:endParaRPr lang="fr-CA"/>
          </a:p>
        </p:txBody>
      </p:sp>
    </p:spTree>
    <p:extLst>
      <p:ext uri="{BB962C8B-B14F-4D97-AF65-F5344CB8AC3E}">
        <p14:creationId xmlns:p14="http://schemas.microsoft.com/office/powerpoint/2010/main" val="210160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82BE-6FF9-628D-0427-2E4A92BDE5C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A176AA3-C7BE-4E65-A215-09F7A48873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8FE603-E9E3-00AB-91A6-B88ADC6D23D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465E03A4-8F6C-5472-D8CC-9FF62F816C97}"/>
              </a:ext>
            </a:extLst>
          </p:cNvPr>
          <p:cNvSpPr>
            <a:spLocks noGrp="1"/>
          </p:cNvSpPr>
          <p:nvPr>
            <p:ph type="sldNum" sz="quarter" idx="5"/>
          </p:nvPr>
        </p:nvSpPr>
        <p:spPr/>
        <p:txBody>
          <a:bodyPr/>
          <a:lstStyle/>
          <a:p>
            <a:fld id="{5705E796-89F7-46D3-86B1-C4710F3E7285}" type="slidenum">
              <a:rPr lang="fr-CA" smtClean="0"/>
              <a:t>9</a:t>
            </a:fld>
            <a:endParaRPr lang="fr-CA"/>
          </a:p>
        </p:txBody>
      </p:sp>
    </p:spTree>
    <p:extLst>
      <p:ext uri="{BB962C8B-B14F-4D97-AF65-F5344CB8AC3E}">
        <p14:creationId xmlns:p14="http://schemas.microsoft.com/office/powerpoint/2010/main" val="470032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endParaRPr lang="fr-CA"/>
          </a:p>
          <a:p>
            <a:endParaRPr lang="fr-CA"/>
          </a:p>
        </p:txBody>
      </p:sp>
      <p:sp>
        <p:nvSpPr>
          <p:cNvPr id="4" name="Espace réservé du numéro de diapositive 3"/>
          <p:cNvSpPr>
            <a:spLocks noGrp="1"/>
          </p:cNvSpPr>
          <p:nvPr>
            <p:ph type="sldNum" sz="quarter" idx="5"/>
          </p:nvPr>
        </p:nvSpPr>
        <p:spPr/>
        <p:txBody>
          <a:bodyPr/>
          <a:lstStyle/>
          <a:p>
            <a:fld id="{5705E796-89F7-46D3-86B1-C4710F3E7285}" type="slidenum">
              <a:rPr lang="fr-CA" smtClean="0"/>
              <a:t>10</a:t>
            </a:fld>
            <a:endParaRPr lang="fr-CA"/>
          </a:p>
        </p:txBody>
      </p:sp>
    </p:spTree>
    <p:extLst>
      <p:ext uri="{BB962C8B-B14F-4D97-AF65-F5344CB8AC3E}">
        <p14:creationId xmlns:p14="http://schemas.microsoft.com/office/powerpoint/2010/main" val="2473528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76FB9B-7634-4F47-B124-C179D494F35B}"/>
              </a:ext>
            </a:extLst>
          </p:cNvPr>
          <p:cNvSpPr>
            <a:spLocks noGrp="1"/>
          </p:cNvSpPr>
          <p:nvPr>
            <p:ph type="ctrTitle"/>
          </p:nvPr>
        </p:nvSpPr>
        <p:spPr>
          <a:xfrm>
            <a:off x="5356519" y="3026643"/>
            <a:ext cx="5769832" cy="1231077"/>
          </a:xfrm>
        </p:spPr>
        <p:txBody>
          <a:bodyPr wrap="square" anchor="b">
            <a:normAutofit/>
          </a:bodyPr>
          <a:lstStyle>
            <a:lvl1pPr algn="l">
              <a:defRPr sz="4400"/>
            </a:lvl1pPr>
          </a:lstStyle>
          <a:p>
            <a:r>
              <a:rPr lang="fr-FR"/>
              <a:t>Modifiez le style du titre</a:t>
            </a:r>
            <a:endParaRPr lang="fr-CA"/>
          </a:p>
        </p:txBody>
      </p:sp>
      <p:sp>
        <p:nvSpPr>
          <p:cNvPr id="5" name="Espace réservé du contenu 4">
            <a:extLst>
              <a:ext uri="{FF2B5EF4-FFF2-40B4-BE49-F238E27FC236}">
                <a16:creationId xmlns:a16="http://schemas.microsoft.com/office/drawing/2014/main" id="{7C3287BC-0D88-4DB8-A50E-3E9BA20BD8A3}"/>
              </a:ext>
            </a:extLst>
          </p:cNvPr>
          <p:cNvSpPr>
            <a:spLocks noGrp="1"/>
          </p:cNvSpPr>
          <p:nvPr>
            <p:ph sz="quarter" idx="10" hasCustomPrompt="1"/>
          </p:nvPr>
        </p:nvSpPr>
        <p:spPr>
          <a:xfrm>
            <a:off x="5383213" y="6095999"/>
            <a:ext cx="5761037" cy="4810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Le xx </a:t>
            </a:r>
            <a:r>
              <a:rPr lang="fr-FR" err="1"/>
              <a:t>xxxxxx</a:t>
            </a:r>
            <a:r>
              <a:rPr lang="fr-FR"/>
              <a:t> 20xx</a:t>
            </a:r>
            <a:endParaRPr lang="fr-CA"/>
          </a:p>
        </p:txBody>
      </p:sp>
      <p:pic>
        <p:nvPicPr>
          <p:cNvPr id="6" name="Image 5" descr="Une image contenant texte, clipart&#10;&#10;Description générée automatiquement">
            <a:extLst>
              <a:ext uri="{FF2B5EF4-FFF2-40B4-BE49-F238E27FC236}">
                <a16:creationId xmlns:a16="http://schemas.microsoft.com/office/drawing/2014/main" id="{35090EB1-8666-46A6-8E42-4A4FAD2BCE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4109" y="1154082"/>
            <a:ext cx="3600000" cy="893233"/>
          </a:xfrm>
          <a:prstGeom prst="rect">
            <a:avLst/>
          </a:prstGeom>
        </p:spPr>
      </p:pic>
    </p:spTree>
    <p:extLst>
      <p:ext uri="{BB962C8B-B14F-4D97-AF65-F5344CB8AC3E}">
        <p14:creationId xmlns:p14="http://schemas.microsoft.com/office/powerpoint/2010/main" val="6721112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COMPARAISON_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8439-0972-4011-855E-1E77C14E810F}"/>
              </a:ext>
            </a:extLst>
          </p:cNvPr>
          <p:cNvSpPr>
            <a:spLocks noGrp="1"/>
          </p:cNvSpPr>
          <p:nvPr>
            <p:ph type="title"/>
          </p:nvPr>
        </p:nvSpPr>
        <p:spPr/>
        <p:txBody>
          <a:bodyPr/>
          <a:lstStyle>
            <a:lvl1pPr algn="l">
              <a:defRPr>
                <a:solidFill>
                  <a:schemeClr val="tx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9479C7A-F194-4FEA-B848-CE285187C92C}"/>
              </a:ext>
            </a:extLst>
          </p:cNvPr>
          <p:cNvSpPr>
            <a:spLocks noGrp="1"/>
          </p:cNvSpPr>
          <p:nvPr>
            <p:ph sz="half" idx="1"/>
          </p:nvPr>
        </p:nvSpPr>
        <p:spPr>
          <a:xfrm>
            <a:off x="838200" y="1825625"/>
            <a:ext cx="5181600" cy="4351338"/>
          </a:xfrm>
        </p:spPr>
        <p:txBody>
          <a:bodyPr/>
          <a:lstStyle>
            <a:lvl5pPr marL="1800000" indent="-360000">
              <a:lnSpc>
                <a:spcPct val="100000"/>
              </a:lnSpc>
              <a:spcBef>
                <a:spcPts val="600"/>
              </a:spcBef>
              <a:tabLst>
                <a:tab pos="1795463"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103F9E6A-1C1C-4E6E-BE46-0FEC1605BD11}"/>
              </a:ext>
            </a:extLst>
          </p:cNvPr>
          <p:cNvSpPr>
            <a:spLocks noGrp="1"/>
          </p:cNvSpPr>
          <p:nvPr>
            <p:ph sz="half" idx="2"/>
          </p:nvPr>
        </p:nvSpPr>
        <p:spPr>
          <a:xfrm>
            <a:off x="6172200" y="1825625"/>
            <a:ext cx="5181600" cy="4351338"/>
          </a:xfrm>
        </p:spPr>
        <p:txBody>
          <a:bodyPr/>
          <a:lstStyle>
            <a:lvl1pPr marL="358775" indent="-358775">
              <a:defRPr/>
            </a:lvl1pPr>
            <a:lvl5pPr marL="1800000" indent="-360000">
              <a:lnSpc>
                <a:spcPct val="100000"/>
              </a:lnSpc>
              <a:spcBef>
                <a:spcPts val="600"/>
              </a:spcBef>
              <a:tabLst>
                <a:tab pos="1795463"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u numéro de diapositive 6">
            <a:extLst>
              <a:ext uri="{FF2B5EF4-FFF2-40B4-BE49-F238E27FC236}">
                <a16:creationId xmlns:a16="http://schemas.microsoft.com/office/drawing/2014/main" id="{E9EA0111-C72F-4E0E-B7E8-344C15D5DE91}"/>
              </a:ext>
            </a:extLst>
          </p:cNvPr>
          <p:cNvSpPr>
            <a:spLocks noGrp="1"/>
          </p:cNvSpPr>
          <p:nvPr>
            <p:ph type="sldNum" sz="quarter" idx="12"/>
          </p:nvPr>
        </p:nvSpPr>
        <p:spPr/>
        <p:txBody>
          <a:bodyPr/>
          <a:lstStyle>
            <a:lvl1pPr>
              <a:defRPr>
                <a:solidFill>
                  <a:schemeClr val="tx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178821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COMPARAISON_rou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8439-0972-4011-855E-1E77C14E810F}"/>
              </a:ext>
            </a:extLst>
          </p:cNvPr>
          <p:cNvSpPr>
            <a:spLocks noGrp="1"/>
          </p:cNvSpPr>
          <p:nvPr>
            <p:ph type="title"/>
          </p:nvPr>
        </p:nvSpPr>
        <p:spPr/>
        <p:txBody>
          <a:bodyPr/>
          <a:lstStyle>
            <a:lvl1pPr algn="l">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9479C7A-F194-4FEA-B848-CE285187C92C}"/>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00000" indent="-360000">
              <a:lnSpc>
                <a:spcPct val="100000"/>
              </a:lnSpc>
              <a:spcBef>
                <a:spcPts val="600"/>
              </a:spcBef>
              <a:tabLst>
                <a:tab pos="1795463" algn="l"/>
              </a:tabLst>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103F9E6A-1C1C-4E6E-BE46-0FEC1605BD11}"/>
              </a:ext>
            </a:extLst>
          </p:cNvPr>
          <p:cNvSpPr>
            <a:spLocks noGrp="1"/>
          </p:cNvSpPr>
          <p:nvPr>
            <p:ph sz="half" idx="2"/>
          </p:nvPr>
        </p:nvSpPr>
        <p:spPr>
          <a:xfrm>
            <a:off x="6172200" y="1825625"/>
            <a:ext cx="5181600" cy="4351338"/>
          </a:xfrm>
        </p:spPr>
        <p:txBody>
          <a:bodyPr/>
          <a:lstStyle>
            <a:lvl1pPr marL="358775" indent="-358775">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00000" indent="-360000">
              <a:lnSpc>
                <a:spcPct val="100000"/>
              </a:lnSpc>
              <a:spcBef>
                <a:spcPts val="600"/>
              </a:spcBef>
              <a:tabLst>
                <a:tab pos="1795463" algn="l"/>
              </a:tabLst>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95444AB-62E3-4182-AFF9-96EA9D19A202}"/>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592BA278-1E6F-4C42-86DF-2ED906FFB354}" type="datetimeFigureOut">
              <a:rPr lang="fr-CA" smtClean="0"/>
              <a:pPr/>
              <a:t>2025-06-04</a:t>
            </a:fld>
            <a:endParaRPr lang="fr-CA"/>
          </a:p>
        </p:txBody>
      </p:sp>
      <p:sp>
        <p:nvSpPr>
          <p:cNvPr id="7" name="Espace réservé du numéro de diapositive 6">
            <a:extLst>
              <a:ext uri="{FF2B5EF4-FFF2-40B4-BE49-F238E27FC236}">
                <a16:creationId xmlns:a16="http://schemas.microsoft.com/office/drawing/2014/main" id="{E9EA0111-C72F-4E0E-B7E8-344C15D5DE91}"/>
              </a:ext>
            </a:extLst>
          </p:cNvPr>
          <p:cNvSpPr>
            <a:spLocks noGrp="1"/>
          </p:cNvSpPr>
          <p:nvPr>
            <p:ph type="sldNum" sz="quarter" idx="12"/>
          </p:nvPr>
        </p:nvSpPr>
        <p:spPr/>
        <p:txBody>
          <a:bodyPr/>
          <a:lstStyle>
            <a:lvl1pPr>
              <a:defRPr>
                <a:solidFill>
                  <a:schemeClr val="bg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2291015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3644425-AC44-40E4-ABD4-9BC1184EE2BA}"/>
              </a:ext>
            </a:extLst>
          </p:cNvPr>
          <p:cNvSpPr>
            <a:spLocks noGrp="1"/>
          </p:cNvSpPr>
          <p:nvPr>
            <p:ph type="body" idx="1"/>
          </p:nvPr>
        </p:nvSpPr>
        <p:spPr>
          <a:xfrm>
            <a:off x="839788" y="668337"/>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5" name="Espace réservé du texte 4">
            <a:extLst>
              <a:ext uri="{FF2B5EF4-FFF2-40B4-BE49-F238E27FC236}">
                <a16:creationId xmlns:a16="http://schemas.microsoft.com/office/drawing/2014/main" id="{AC078431-E66C-496B-B620-88978ADD33F6}"/>
              </a:ext>
            </a:extLst>
          </p:cNvPr>
          <p:cNvSpPr>
            <a:spLocks noGrp="1"/>
          </p:cNvSpPr>
          <p:nvPr>
            <p:ph type="body" sz="quarter" idx="3"/>
          </p:nvPr>
        </p:nvSpPr>
        <p:spPr>
          <a:xfrm>
            <a:off x="6169024" y="66833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9" name="Espace réservé du numéro de diapositive 8">
            <a:extLst>
              <a:ext uri="{FF2B5EF4-FFF2-40B4-BE49-F238E27FC236}">
                <a16:creationId xmlns:a16="http://schemas.microsoft.com/office/drawing/2014/main" id="{4F525408-C2E8-4676-BA41-960362723035}"/>
              </a:ext>
            </a:extLst>
          </p:cNvPr>
          <p:cNvSpPr>
            <a:spLocks noGrp="1"/>
          </p:cNvSpPr>
          <p:nvPr>
            <p:ph type="sldNum" sz="quarter" idx="12"/>
          </p:nvPr>
        </p:nvSpPr>
        <p:spPr/>
        <p:txBody>
          <a:bodyPr/>
          <a:lstStyle>
            <a:lvl1pPr>
              <a:defRPr>
                <a:solidFill>
                  <a:schemeClr val="tx1"/>
                </a:solidFill>
              </a:defRPr>
            </a:lvl1pPr>
          </a:lstStyle>
          <a:p>
            <a:fld id="{C4BD62BC-B328-4272-8127-3B183D4D01BA}" type="slidenum">
              <a:rPr lang="fr-CA" smtClean="0"/>
              <a:pPr/>
              <a:t>‹N°›</a:t>
            </a:fld>
            <a:endParaRPr lang="fr-CA"/>
          </a:p>
        </p:txBody>
      </p:sp>
      <p:sp>
        <p:nvSpPr>
          <p:cNvPr id="10" name="Espace réservé du contenu 2">
            <a:extLst>
              <a:ext uri="{FF2B5EF4-FFF2-40B4-BE49-F238E27FC236}">
                <a16:creationId xmlns:a16="http://schemas.microsoft.com/office/drawing/2014/main" id="{120EE223-1D6F-4A44-A809-75B2D97E0C18}"/>
              </a:ext>
            </a:extLst>
          </p:cNvPr>
          <p:cNvSpPr>
            <a:spLocks noGrp="1"/>
          </p:cNvSpPr>
          <p:nvPr>
            <p:ph sz="half" idx="13"/>
          </p:nvPr>
        </p:nvSpPr>
        <p:spPr>
          <a:xfrm>
            <a:off x="838200" y="1671635"/>
            <a:ext cx="5157787" cy="45053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00000" indent="-360000">
              <a:lnSpc>
                <a:spcPct val="100000"/>
              </a:lnSpc>
              <a:spcBef>
                <a:spcPts val="600"/>
              </a:spcBef>
              <a:tabLst>
                <a:tab pos="1795463" algn="l"/>
              </a:tabLst>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u contenu 3">
            <a:extLst>
              <a:ext uri="{FF2B5EF4-FFF2-40B4-BE49-F238E27FC236}">
                <a16:creationId xmlns:a16="http://schemas.microsoft.com/office/drawing/2014/main" id="{F88ECBEB-B90C-4E04-BA00-43EFF3B00248}"/>
              </a:ext>
            </a:extLst>
          </p:cNvPr>
          <p:cNvSpPr>
            <a:spLocks noGrp="1"/>
          </p:cNvSpPr>
          <p:nvPr>
            <p:ph sz="half" idx="2"/>
          </p:nvPr>
        </p:nvSpPr>
        <p:spPr>
          <a:xfrm>
            <a:off x="6172200" y="1671635"/>
            <a:ext cx="5181600" cy="4505327"/>
          </a:xfrm>
        </p:spPr>
        <p:txBody>
          <a:bodyPr/>
          <a:lstStyle>
            <a:lvl1pPr marL="358775" indent="-358775">
              <a:defRPr/>
            </a:lvl1pPr>
            <a:lvl5pPr marL="1800000" indent="-360000">
              <a:lnSpc>
                <a:spcPct val="100000"/>
              </a:lnSpc>
              <a:spcBef>
                <a:spcPts val="600"/>
              </a:spcBef>
              <a:tabLst>
                <a:tab pos="1795463"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627159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_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8439-0972-4011-855E-1E77C14E810F}"/>
              </a:ext>
            </a:extLst>
          </p:cNvPr>
          <p:cNvSpPr>
            <a:spLocks noGrp="1"/>
          </p:cNvSpPr>
          <p:nvPr>
            <p:ph type="title"/>
          </p:nvPr>
        </p:nvSpPr>
        <p:spPr>
          <a:xfrm>
            <a:off x="6172200" y="365125"/>
            <a:ext cx="5181600" cy="1325563"/>
          </a:xfrm>
        </p:spPr>
        <p:txBody>
          <a:bodyPr/>
          <a:lstStyle>
            <a:lvl1pPr>
              <a:defRPr>
                <a:solidFill>
                  <a:schemeClr val="bg1"/>
                </a:solidFill>
              </a:defRPr>
            </a:lvl1pPr>
          </a:lstStyle>
          <a:p>
            <a:r>
              <a:rPr lang="fr-FR"/>
              <a:t>Modifiez le style du titre</a:t>
            </a:r>
            <a:endParaRPr lang="fr-CA"/>
          </a:p>
        </p:txBody>
      </p:sp>
      <p:sp>
        <p:nvSpPr>
          <p:cNvPr id="4" name="Espace réservé du contenu 3">
            <a:extLst>
              <a:ext uri="{FF2B5EF4-FFF2-40B4-BE49-F238E27FC236}">
                <a16:creationId xmlns:a16="http://schemas.microsoft.com/office/drawing/2014/main" id="{103F9E6A-1C1C-4E6E-BE46-0FEC1605BD11}"/>
              </a:ext>
            </a:extLst>
          </p:cNvPr>
          <p:cNvSpPr>
            <a:spLocks noGrp="1"/>
          </p:cNvSpPr>
          <p:nvPr>
            <p:ph sz="half" idx="2"/>
          </p:nvPr>
        </p:nvSpPr>
        <p:spPr>
          <a:xfrm>
            <a:off x="6172200" y="1825625"/>
            <a:ext cx="5181600" cy="4351338"/>
          </a:xfrm>
        </p:spPr>
        <p:txBody>
          <a:bodyPr/>
          <a:lstStyle>
            <a:lvl1pPr marL="358775" indent="-358775">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00000" indent="-360000">
              <a:lnSpc>
                <a:spcPct val="100000"/>
              </a:lnSpc>
              <a:spcBef>
                <a:spcPts val="600"/>
              </a:spcBef>
              <a:tabLst>
                <a:tab pos="1695450" algn="l"/>
              </a:tabLst>
              <a:defRPr lang="fr-CA" sz="2400" kern="1200" dirty="0">
                <a:solidFill>
                  <a:schemeClr val="bg1"/>
                </a:solidFill>
                <a:latin typeface="Arial" panose="020B0604020202020204" pitchFamily="34" charset="0"/>
                <a:ea typeface="+mn-ea"/>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u numéro de diapositive 8">
            <a:extLst>
              <a:ext uri="{FF2B5EF4-FFF2-40B4-BE49-F238E27FC236}">
                <a16:creationId xmlns:a16="http://schemas.microsoft.com/office/drawing/2014/main" id="{088BA722-EEFE-4745-8227-920B9D8DF3BC}"/>
              </a:ext>
            </a:extLst>
          </p:cNvPr>
          <p:cNvSpPr>
            <a:spLocks noGrp="1"/>
          </p:cNvSpPr>
          <p:nvPr>
            <p:ph type="sldNum" sz="quarter" idx="10"/>
          </p:nvPr>
        </p:nvSpPr>
        <p:spPr/>
        <p:txBody>
          <a:bodyPr/>
          <a:lstStyle>
            <a:lvl1pPr>
              <a:defRPr>
                <a:solidFill>
                  <a:schemeClr val="tx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103413634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_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8439-0972-4011-855E-1E77C14E810F}"/>
              </a:ext>
            </a:extLst>
          </p:cNvPr>
          <p:cNvSpPr>
            <a:spLocks noGrp="1"/>
          </p:cNvSpPr>
          <p:nvPr>
            <p:ph type="title"/>
          </p:nvPr>
        </p:nvSpPr>
        <p:spPr>
          <a:xfrm>
            <a:off x="6541851" y="2766218"/>
            <a:ext cx="5181600" cy="1325563"/>
          </a:xfrm>
        </p:spPr>
        <p:txBody>
          <a:bodyPr/>
          <a:lstStyle>
            <a:lvl1pPr>
              <a:defRPr>
                <a:solidFill>
                  <a:schemeClr val="bg1"/>
                </a:solidFill>
              </a:defRPr>
            </a:lvl1pPr>
          </a:lstStyle>
          <a:p>
            <a:r>
              <a:rPr lang="fr-FR"/>
              <a:t>Modifiez le style du titre</a:t>
            </a:r>
            <a:endParaRPr lang="fr-CA"/>
          </a:p>
        </p:txBody>
      </p:sp>
      <p:sp>
        <p:nvSpPr>
          <p:cNvPr id="9" name="Espace réservé du numéro de diapositive 8">
            <a:extLst>
              <a:ext uri="{FF2B5EF4-FFF2-40B4-BE49-F238E27FC236}">
                <a16:creationId xmlns:a16="http://schemas.microsoft.com/office/drawing/2014/main" id="{088BA722-EEFE-4745-8227-920B9D8DF3BC}"/>
              </a:ext>
            </a:extLst>
          </p:cNvPr>
          <p:cNvSpPr>
            <a:spLocks noGrp="1"/>
          </p:cNvSpPr>
          <p:nvPr>
            <p:ph type="sldNum" sz="quarter" idx="10"/>
          </p:nvPr>
        </p:nvSpPr>
        <p:spPr/>
        <p:txBody>
          <a:bodyPr/>
          <a:lstStyle>
            <a:lvl1pPr>
              <a:defRPr>
                <a:solidFill>
                  <a:schemeClr val="tx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70874973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I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BB5B8-0E10-4577-9040-0738725850E6}"/>
              </a:ext>
            </a:extLst>
          </p:cNvPr>
          <p:cNvSpPr>
            <a:spLocks noGrp="1"/>
          </p:cNvSpPr>
          <p:nvPr>
            <p:ph type="title" hasCustomPrompt="1"/>
          </p:nvPr>
        </p:nvSpPr>
        <p:spPr>
          <a:xfrm>
            <a:off x="838200" y="2662816"/>
            <a:ext cx="10515600" cy="1325563"/>
          </a:xfrm>
        </p:spPr>
        <p:txBody>
          <a:bodyPr/>
          <a:lstStyle>
            <a:lvl1pPr algn="ctr">
              <a:defRPr>
                <a:solidFill>
                  <a:schemeClr val="bg1"/>
                </a:solidFill>
              </a:defRPr>
            </a:lvl1pPr>
          </a:lstStyle>
          <a:p>
            <a:r>
              <a:rPr lang="fr-FR"/>
              <a:t>CITATION D’IMPACT</a:t>
            </a:r>
            <a:endParaRPr lang="fr-CA"/>
          </a:p>
        </p:txBody>
      </p:sp>
      <p:sp>
        <p:nvSpPr>
          <p:cNvPr id="3" name="Espace réservé du contenu 2">
            <a:extLst>
              <a:ext uri="{FF2B5EF4-FFF2-40B4-BE49-F238E27FC236}">
                <a16:creationId xmlns:a16="http://schemas.microsoft.com/office/drawing/2014/main" id="{5255792A-AA6D-4A96-A5F4-33AB566BB5BB}"/>
              </a:ext>
            </a:extLst>
          </p:cNvPr>
          <p:cNvSpPr>
            <a:spLocks noGrp="1"/>
          </p:cNvSpPr>
          <p:nvPr>
            <p:ph idx="1" hasCustomPrompt="1"/>
          </p:nvPr>
        </p:nvSpPr>
        <p:spPr>
          <a:xfrm>
            <a:off x="2759765" y="4284640"/>
            <a:ext cx="6672470" cy="455459"/>
          </a:xfrm>
        </p:spPr>
        <p:txBody>
          <a:bodyPr/>
          <a:lstStyle>
            <a:lvl1pPr marL="0" indent="0" algn="ctr">
              <a:buNone/>
              <a:defRPr>
                <a:solidFill>
                  <a:schemeClr val="bg1"/>
                </a:solidFill>
              </a:defRPr>
            </a:lvl1pPr>
            <a:lvl4pPr>
              <a:tabLst>
                <a:tab pos="1430338" algn="l"/>
              </a:tabLst>
              <a:defRPr/>
            </a:lvl4pPr>
            <a:lvl5pPr marL="1800000" indent="-360000">
              <a:lnSpc>
                <a:spcPct val="100000"/>
              </a:lnSpc>
              <a:spcBef>
                <a:spcPts val="600"/>
              </a:spcBef>
              <a:tabLst>
                <a:tab pos="1795463" algn="l"/>
              </a:tabLst>
              <a:defRPr/>
            </a:lvl5pPr>
          </a:lstStyle>
          <a:p>
            <a:pPr lvl="0"/>
            <a:r>
              <a:rPr lang="fr-CA"/>
              <a:t>Insérer le nom de l’auteur</a:t>
            </a:r>
          </a:p>
        </p:txBody>
      </p:sp>
      <p:sp>
        <p:nvSpPr>
          <p:cNvPr id="6" name="Espace réservé du numéro de diapositive 5">
            <a:extLst>
              <a:ext uri="{FF2B5EF4-FFF2-40B4-BE49-F238E27FC236}">
                <a16:creationId xmlns:a16="http://schemas.microsoft.com/office/drawing/2014/main" id="{41F741A9-6736-43EB-9B2D-B9FDBFF3382F}"/>
              </a:ext>
            </a:extLst>
          </p:cNvPr>
          <p:cNvSpPr>
            <a:spLocks noGrp="1"/>
          </p:cNvSpPr>
          <p:nvPr>
            <p:ph type="sldNum" sz="quarter" idx="12"/>
          </p:nvPr>
        </p:nvSpPr>
        <p:spPr/>
        <p:txBody>
          <a:bodyPr/>
          <a:lstStyle>
            <a:lvl1pPr>
              <a:defRPr b="1">
                <a:solidFill>
                  <a:schemeClr val="tx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204690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IN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525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FIN + coordonné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70AFB6B-23AB-4359-877C-52544030A2B3}"/>
              </a:ext>
            </a:extLst>
          </p:cNvPr>
          <p:cNvSpPr txBox="1"/>
          <p:nvPr userDrawn="1"/>
        </p:nvSpPr>
        <p:spPr>
          <a:xfrm>
            <a:off x="5464125" y="4425722"/>
            <a:ext cx="4680520" cy="1369606"/>
          </a:xfrm>
          <a:prstGeom prst="rect">
            <a:avLst/>
          </a:prstGeom>
          <a:noFill/>
        </p:spPr>
        <p:txBody>
          <a:bodyPr wrap="square" rtlCol="0">
            <a:spAutoFit/>
          </a:bodyPr>
          <a:lstStyle/>
          <a:p>
            <a:pPr defTabSz="457200"/>
            <a:r>
              <a:rPr lang="fr-CA" sz="1400" b="1">
                <a:solidFill>
                  <a:prstClr val="white"/>
                </a:solidFill>
                <a:latin typeface="Arial" panose="020B0604020202020204" pitchFamily="34" charset="0"/>
                <a:cs typeface="Arial" panose="020B0604020202020204" pitchFamily="34" charset="0"/>
              </a:rPr>
              <a:t>Pour nous joindre</a:t>
            </a:r>
          </a:p>
          <a:p>
            <a:pPr defTabSz="457200"/>
            <a:endParaRPr lang="fr-CA" sz="1400">
              <a:solidFill>
                <a:prstClr val="white"/>
              </a:solidFill>
              <a:latin typeface="Arial" panose="020B0604020202020204" pitchFamily="34" charset="0"/>
              <a:cs typeface="Arial" panose="020B0604020202020204" pitchFamily="34" charset="0"/>
            </a:endParaRPr>
          </a:p>
          <a:p>
            <a:pPr defTabSz="457200"/>
            <a:r>
              <a:rPr lang="fr-CA" sz="1100">
                <a:solidFill>
                  <a:prstClr val="white"/>
                </a:solidFill>
                <a:latin typeface="Arial" panose="020B0604020202020204" pitchFamily="34" charset="0"/>
                <a:cs typeface="Arial" panose="020B0604020202020204" pitchFamily="34" charset="0"/>
              </a:rPr>
              <a:t>8550, boul. Pie-IX, bureau 400, </a:t>
            </a:r>
            <a:br>
              <a:rPr lang="fr-CA" sz="1100">
                <a:solidFill>
                  <a:prstClr val="white"/>
                </a:solidFill>
                <a:latin typeface="Arial" panose="020B0604020202020204" pitchFamily="34" charset="0"/>
                <a:cs typeface="Arial" panose="020B0604020202020204" pitchFamily="34" charset="0"/>
              </a:rPr>
            </a:br>
            <a:r>
              <a:rPr lang="fr-CA" sz="1100">
                <a:solidFill>
                  <a:prstClr val="white"/>
                </a:solidFill>
                <a:latin typeface="Arial" panose="020B0604020202020204" pitchFamily="34" charset="0"/>
                <a:cs typeface="Arial" panose="020B0604020202020204" pitchFamily="34" charset="0"/>
              </a:rPr>
              <a:t>Montréal (Québec)  H1Z 4G2</a:t>
            </a:r>
          </a:p>
          <a:p>
            <a:pPr defTabSz="457200"/>
            <a:endParaRPr lang="fr-CA" sz="1100">
              <a:solidFill>
                <a:prstClr val="white"/>
              </a:solidFill>
              <a:latin typeface="Arial" panose="020B0604020202020204" pitchFamily="34" charset="0"/>
              <a:cs typeface="Arial" panose="020B0604020202020204" pitchFamily="34" charset="0"/>
            </a:endParaRPr>
          </a:p>
          <a:p>
            <a:pPr defTabSz="457200"/>
            <a:r>
              <a:rPr lang="fr-CA" sz="1100">
                <a:solidFill>
                  <a:prstClr val="white"/>
                </a:solidFill>
                <a:latin typeface="Arial" panose="020B0604020202020204" pitchFamily="34" charset="0"/>
                <a:cs typeface="Arial" panose="020B0604020202020204" pitchFamily="34" charset="0"/>
              </a:rPr>
              <a:t>514 666-7763</a:t>
            </a:r>
            <a:br>
              <a:rPr lang="fr-CA" sz="1100">
                <a:solidFill>
                  <a:prstClr val="white"/>
                </a:solidFill>
                <a:latin typeface="Arial" panose="020B0604020202020204" pitchFamily="34" charset="0"/>
                <a:cs typeface="Arial" panose="020B0604020202020204" pitchFamily="34" charset="0"/>
              </a:rPr>
            </a:br>
            <a:r>
              <a:rPr lang="fr-CA" sz="1100">
                <a:solidFill>
                  <a:prstClr val="white"/>
                </a:solidFill>
                <a:latin typeface="Arial" panose="020B0604020202020204" pitchFamily="34" charset="0"/>
                <a:cs typeface="Arial" panose="020B0604020202020204" pitchFamily="34" charset="0"/>
              </a:rPr>
              <a:t>fae@lafae.qc.ca</a:t>
            </a:r>
          </a:p>
        </p:txBody>
      </p:sp>
    </p:spTree>
    <p:extLst>
      <p:ext uri="{BB962C8B-B14F-4D97-AF65-F5344CB8AC3E}">
        <p14:creationId xmlns:p14="http://schemas.microsoft.com/office/powerpoint/2010/main" val="159173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 instanc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55792A-AA6D-4A96-A5F4-33AB566BB5BB}"/>
              </a:ext>
            </a:extLst>
          </p:cNvPr>
          <p:cNvSpPr>
            <a:spLocks noGrp="1"/>
          </p:cNvSpPr>
          <p:nvPr>
            <p:ph idx="1"/>
          </p:nvPr>
        </p:nvSpPr>
        <p:spPr>
          <a:xfrm>
            <a:off x="838200" y="508000"/>
            <a:ext cx="10515600" cy="5668963"/>
          </a:xfrm>
        </p:spPr>
        <p:txBody>
          <a:bodyPr/>
          <a:lstStyle>
            <a:lvl4pPr>
              <a:tabLst>
                <a:tab pos="1430338" algn="l"/>
              </a:tabLst>
              <a:defRPr/>
            </a:lvl4pPr>
            <a:lvl5pPr marL="1800000" indent="-360000">
              <a:lnSpc>
                <a:spcPct val="100000"/>
              </a:lnSpc>
              <a:spcBef>
                <a:spcPts val="600"/>
              </a:spcBef>
              <a:tabLst>
                <a:tab pos="1795463"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41F741A9-6736-43EB-9B2D-B9FDBFF3382F}"/>
              </a:ext>
            </a:extLst>
          </p:cNvPr>
          <p:cNvSpPr>
            <a:spLocks noGrp="1"/>
          </p:cNvSpPr>
          <p:nvPr>
            <p:ph type="sldNum" sz="quarter" idx="12"/>
          </p:nvPr>
        </p:nvSpPr>
        <p:spPr/>
        <p:txBody>
          <a:bodyPr/>
          <a:lstStyle>
            <a:lvl1pPr>
              <a:defRPr b="1">
                <a:solidFill>
                  <a:schemeClr val="tx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384706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BB5B8-0E10-4577-9040-0738725850E6}"/>
              </a:ext>
            </a:extLst>
          </p:cNvPr>
          <p:cNvSpPr>
            <a:spLocks noGrp="1"/>
          </p:cNvSpPr>
          <p:nvPr>
            <p:ph type="title"/>
          </p:nvPr>
        </p:nvSpPr>
        <p:spPr>
          <a:xfrm>
            <a:off x="838200" y="2766218"/>
            <a:ext cx="4522694" cy="1325563"/>
          </a:xfrm>
        </p:spPr>
        <p:txBody>
          <a:bodyPr/>
          <a:lstStyle>
            <a:lvl1pPr>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255792A-AA6D-4A96-A5F4-33AB566BB5BB}"/>
              </a:ext>
            </a:extLst>
          </p:cNvPr>
          <p:cNvSpPr>
            <a:spLocks noGrp="1"/>
          </p:cNvSpPr>
          <p:nvPr>
            <p:ph idx="1"/>
          </p:nvPr>
        </p:nvSpPr>
        <p:spPr>
          <a:xfrm>
            <a:off x="6813176" y="583660"/>
            <a:ext cx="4680000" cy="5760000"/>
          </a:xfrm>
        </p:spPr>
        <p:txBody>
          <a:bodyPr/>
          <a:lstStyle>
            <a:lvl1pPr defTabSz="360000">
              <a:tabLst>
                <a:tab pos="360000" algn="l"/>
              </a:tabLst>
              <a:defRPr b="1"/>
            </a:lvl1pPr>
            <a:lvl2pPr marL="0" indent="-358775" defTabSz="360000">
              <a:tabLst>
                <a:tab pos="360000" algn="l"/>
              </a:tabLst>
              <a:defRPr/>
            </a:lvl2pPr>
            <a:lvl3pPr marL="0" defTabSz="360000">
              <a:tabLst>
                <a:tab pos="360000" algn="l"/>
              </a:tabLst>
              <a:defRPr/>
            </a:lvl3pPr>
            <a:lvl4pPr marL="0" defTabSz="360000">
              <a:tabLst>
                <a:tab pos="360000" algn="l"/>
              </a:tabLst>
              <a:defRPr/>
            </a:lvl4pPr>
            <a:lvl5pPr marL="0" indent="-360000" defTabSz="360000">
              <a:lnSpc>
                <a:spcPct val="100000"/>
              </a:lnSpc>
              <a:spcBef>
                <a:spcPts val="600"/>
              </a:spcBef>
              <a:tabLst>
                <a:tab pos="360000"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1406816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U-FOND-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BB5B8-0E10-4577-9040-0738725850E6}"/>
              </a:ext>
            </a:extLst>
          </p:cNvPr>
          <p:cNvSpPr>
            <a:spLocks noGrp="1"/>
          </p:cNvSpPr>
          <p:nvPr>
            <p:ph type="title"/>
          </p:nvPr>
        </p:nvSpPr>
        <p:spPr/>
        <p:txBody>
          <a:bodyPr/>
          <a:lstStyle>
            <a:lvl1pPr>
              <a:defRPr>
                <a:solidFill>
                  <a:schemeClr val="tx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255792A-AA6D-4A96-A5F4-33AB566BB5BB}"/>
              </a:ext>
            </a:extLst>
          </p:cNvPr>
          <p:cNvSpPr>
            <a:spLocks noGrp="1"/>
          </p:cNvSpPr>
          <p:nvPr>
            <p:ph idx="1"/>
          </p:nvPr>
        </p:nvSpPr>
        <p:spPr/>
        <p:txBody>
          <a:bodyPr/>
          <a:lstStyle>
            <a:lvl4pPr>
              <a:tabLst>
                <a:tab pos="1430338" algn="l"/>
              </a:tabLst>
              <a:defRPr/>
            </a:lvl4pPr>
            <a:lvl5pPr marL="1800000" indent="-360000">
              <a:lnSpc>
                <a:spcPct val="100000"/>
              </a:lnSpc>
              <a:spcBef>
                <a:spcPts val="600"/>
              </a:spcBef>
              <a:tabLst>
                <a:tab pos="1795463"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41F741A9-6736-43EB-9B2D-B9FDBFF3382F}"/>
              </a:ext>
            </a:extLst>
          </p:cNvPr>
          <p:cNvSpPr>
            <a:spLocks noGrp="1"/>
          </p:cNvSpPr>
          <p:nvPr>
            <p:ph type="sldNum" sz="quarter" idx="12"/>
          </p:nvPr>
        </p:nvSpPr>
        <p:spPr/>
        <p:txBody>
          <a:bodyPr/>
          <a:lstStyle>
            <a:lvl1pPr>
              <a:defRPr b="1">
                <a:solidFill>
                  <a:schemeClr val="tx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354767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U-FOND-ROU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BB5B8-0E10-4577-9040-0738725850E6}"/>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255792A-AA6D-4A96-A5F4-33AB566BB5B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00000" indent="-360000">
              <a:lnSpc>
                <a:spcPct val="100000"/>
              </a:lnSpc>
              <a:spcBef>
                <a:spcPts val="600"/>
              </a:spcBef>
              <a:tabLst>
                <a:tab pos="1795463" algn="l"/>
              </a:tabLst>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41F741A9-6736-43EB-9B2D-B9FDBFF3382F}"/>
              </a:ext>
            </a:extLst>
          </p:cNvPr>
          <p:cNvSpPr>
            <a:spLocks noGrp="1"/>
          </p:cNvSpPr>
          <p:nvPr>
            <p:ph type="sldNum" sz="quarter" idx="12"/>
          </p:nvPr>
        </p:nvSpPr>
        <p:spPr/>
        <p:txBody>
          <a:bodyPr/>
          <a:lstStyle>
            <a:lvl1pPr>
              <a:defRPr>
                <a:solidFill>
                  <a:schemeClr val="bg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346619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55792A-AA6D-4A96-A5F4-33AB566BB5BB}"/>
              </a:ext>
            </a:extLst>
          </p:cNvPr>
          <p:cNvSpPr>
            <a:spLocks noGrp="1"/>
          </p:cNvSpPr>
          <p:nvPr>
            <p:ph idx="1"/>
          </p:nvPr>
        </p:nvSpPr>
        <p:spPr>
          <a:xfrm>
            <a:off x="838200" y="267855"/>
            <a:ext cx="10515600" cy="59091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00000" indent="-360000">
              <a:lnSpc>
                <a:spcPct val="100000"/>
              </a:lnSpc>
              <a:spcBef>
                <a:spcPts val="600"/>
              </a:spcBef>
              <a:tabLst>
                <a:tab pos="1795463" algn="l"/>
              </a:tabLst>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numéro de diapositive 5">
            <a:extLst>
              <a:ext uri="{FF2B5EF4-FFF2-40B4-BE49-F238E27FC236}">
                <a16:creationId xmlns:a16="http://schemas.microsoft.com/office/drawing/2014/main" id="{41F741A9-6736-43EB-9B2D-B9FDBFF3382F}"/>
              </a:ext>
            </a:extLst>
          </p:cNvPr>
          <p:cNvSpPr>
            <a:spLocks noGrp="1"/>
          </p:cNvSpPr>
          <p:nvPr>
            <p:ph type="sldNum" sz="quarter" idx="12"/>
          </p:nvPr>
        </p:nvSpPr>
        <p:spPr/>
        <p:txBody>
          <a:bodyPr/>
          <a:lstStyle>
            <a:lvl1pPr>
              <a:defRPr>
                <a:solidFill>
                  <a:schemeClr val="bg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298238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374F3B-6CEA-45FC-8C11-D83B3CEE8A7C}"/>
              </a:ext>
            </a:extLst>
          </p:cNvPr>
          <p:cNvSpPr>
            <a:spLocks noGrp="1"/>
          </p:cNvSpPr>
          <p:nvPr>
            <p:ph type="title" hasCustomPrompt="1"/>
          </p:nvPr>
        </p:nvSpPr>
        <p:spPr>
          <a:xfrm>
            <a:off x="1078786" y="2691829"/>
            <a:ext cx="10037851" cy="1448656"/>
          </a:xfrm>
        </p:spPr>
        <p:txBody>
          <a:bodyPr anchor="ctr">
            <a:normAutofit/>
          </a:bodyPr>
          <a:lstStyle>
            <a:lvl1pPr algn="ctr">
              <a:defRPr sz="4400"/>
            </a:lvl1pPr>
          </a:lstStyle>
          <a:p>
            <a:r>
              <a:rPr lang="fr-FR"/>
              <a:t>Section</a:t>
            </a:r>
            <a:endParaRPr lang="fr-CA"/>
          </a:p>
        </p:txBody>
      </p:sp>
      <p:sp>
        <p:nvSpPr>
          <p:cNvPr id="6" name="Espace réservé du numéro de diapositive 5">
            <a:extLst>
              <a:ext uri="{FF2B5EF4-FFF2-40B4-BE49-F238E27FC236}">
                <a16:creationId xmlns:a16="http://schemas.microsoft.com/office/drawing/2014/main" id="{DE9F0B91-6A4E-4ACA-98F5-C80B6D9932D1}"/>
              </a:ext>
            </a:extLst>
          </p:cNvPr>
          <p:cNvSpPr>
            <a:spLocks noGrp="1"/>
          </p:cNvSpPr>
          <p:nvPr>
            <p:ph type="sldNum" sz="quarter" idx="12"/>
          </p:nvPr>
        </p:nvSpPr>
        <p:spPr/>
        <p:txBody>
          <a:bodyPr/>
          <a:lstStyle>
            <a:lvl1pPr>
              <a:defRPr>
                <a:solidFill>
                  <a:schemeClr val="bg1"/>
                </a:solidFill>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181856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U_TITRE-GAUCH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8439-0972-4011-855E-1E77C14E810F}"/>
              </a:ext>
            </a:extLst>
          </p:cNvPr>
          <p:cNvSpPr>
            <a:spLocks noGrp="1"/>
          </p:cNvSpPr>
          <p:nvPr>
            <p:ph type="title"/>
          </p:nvPr>
        </p:nvSpPr>
        <p:spPr>
          <a:xfrm>
            <a:off x="838200" y="2766219"/>
            <a:ext cx="5040000" cy="1325563"/>
          </a:xfrm>
        </p:spPr>
        <p:txBody>
          <a:bodyPr/>
          <a:lstStyle/>
          <a:p>
            <a:r>
              <a:rPr lang="fr-FR"/>
              <a:t>Modifiez le style du titre</a:t>
            </a:r>
            <a:endParaRPr lang="fr-CA"/>
          </a:p>
        </p:txBody>
      </p:sp>
      <p:sp>
        <p:nvSpPr>
          <p:cNvPr id="7" name="Espace réservé du numéro de diapositive 6">
            <a:extLst>
              <a:ext uri="{FF2B5EF4-FFF2-40B4-BE49-F238E27FC236}">
                <a16:creationId xmlns:a16="http://schemas.microsoft.com/office/drawing/2014/main" id="{E9EA0111-C72F-4E0E-B7E8-344C15D5DE91}"/>
              </a:ext>
            </a:extLst>
          </p:cNvPr>
          <p:cNvSpPr>
            <a:spLocks noGrp="1"/>
          </p:cNvSpPr>
          <p:nvPr>
            <p:ph type="sldNum" sz="quarter" idx="12"/>
          </p:nvPr>
        </p:nvSpPr>
        <p:spPr/>
        <p:txBody>
          <a:bodyPr/>
          <a:lstStyle>
            <a:lvl1pPr>
              <a:defRPr>
                <a:solidFill>
                  <a:schemeClr val="tx1"/>
                </a:solidFill>
              </a:defRPr>
            </a:lvl1pPr>
          </a:lstStyle>
          <a:p>
            <a:fld id="{C4BD62BC-B328-4272-8127-3B183D4D01BA}" type="slidenum">
              <a:rPr lang="fr-CA" smtClean="0"/>
              <a:pPr/>
              <a:t>‹N°›</a:t>
            </a:fld>
            <a:endParaRPr lang="fr-CA"/>
          </a:p>
        </p:txBody>
      </p:sp>
      <p:sp>
        <p:nvSpPr>
          <p:cNvPr id="9" name="Espace réservé du contenu 3">
            <a:extLst>
              <a:ext uri="{FF2B5EF4-FFF2-40B4-BE49-F238E27FC236}">
                <a16:creationId xmlns:a16="http://schemas.microsoft.com/office/drawing/2014/main" id="{26928F8D-0851-4663-B061-492A4C9ADCA9}"/>
              </a:ext>
            </a:extLst>
          </p:cNvPr>
          <p:cNvSpPr>
            <a:spLocks noGrp="1"/>
          </p:cNvSpPr>
          <p:nvPr>
            <p:ph sz="half" idx="2"/>
          </p:nvPr>
        </p:nvSpPr>
        <p:spPr>
          <a:xfrm>
            <a:off x="6324600" y="656401"/>
            <a:ext cx="5040000" cy="5545196"/>
          </a:xfrm>
        </p:spPr>
        <p:txBody>
          <a:bodyPr/>
          <a:lstStyle>
            <a:lvl1pPr marL="358775" indent="-358775">
              <a:defRPr/>
            </a:lvl1pPr>
            <a:lvl5pPr marL="1800000" indent="-360000">
              <a:lnSpc>
                <a:spcPct val="100000"/>
              </a:lnSpc>
              <a:spcBef>
                <a:spcPts val="600"/>
              </a:spcBef>
              <a:tabLst>
                <a:tab pos="1795463"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289207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U_TITRE-DRO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1C8439-0972-4011-855E-1E77C14E810F}"/>
              </a:ext>
            </a:extLst>
          </p:cNvPr>
          <p:cNvSpPr>
            <a:spLocks noGrp="1"/>
          </p:cNvSpPr>
          <p:nvPr>
            <p:ph type="title"/>
          </p:nvPr>
        </p:nvSpPr>
        <p:spPr>
          <a:xfrm>
            <a:off x="6313802" y="2766218"/>
            <a:ext cx="5040000" cy="1325563"/>
          </a:xfrm>
        </p:spPr>
        <p:txBody>
          <a:bodyPr/>
          <a:lstStyle/>
          <a:p>
            <a:r>
              <a:rPr lang="fr-FR"/>
              <a:t>Modifiez le style du titre</a:t>
            </a:r>
            <a:endParaRPr lang="fr-CA"/>
          </a:p>
        </p:txBody>
      </p:sp>
      <p:sp>
        <p:nvSpPr>
          <p:cNvPr id="5" name="Espace réservé de la date 4">
            <a:extLst>
              <a:ext uri="{FF2B5EF4-FFF2-40B4-BE49-F238E27FC236}">
                <a16:creationId xmlns:a16="http://schemas.microsoft.com/office/drawing/2014/main" id="{995444AB-62E3-4182-AFF9-96EA9D19A202}"/>
              </a:ext>
            </a:extLst>
          </p:cNvPr>
          <p:cNvSpPr>
            <a:spLocks noGrp="1"/>
          </p:cNvSpPr>
          <p:nvPr>
            <p:ph type="dt" sz="half" idx="10"/>
          </p:nvPr>
        </p:nvSpPr>
        <p:spPr>
          <a:xfrm>
            <a:off x="838200" y="6356350"/>
            <a:ext cx="2743200" cy="365125"/>
          </a:xfrm>
          <a:prstGeom prst="rect">
            <a:avLst/>
          </a:prstGeom>
        </p:spPr>
        <p:txBody>
          <a:bodyPr/>
          <a:lstStyle/>
          <a:p>
            <a:fld id="{592BA278-1E6F-4C42-86DF-2ED906FFB354}" type="datetimeFigureOut">
              <a:rPr lang="fr-CA" smtClean="0"/>
              <a:t>2025-06-04</a:t>
            </a:fld>
            <a:endParaRPr lang="fr-CA"/>
          </a:p>
        </p:txBody>
      </p:sp>
      <p:sp>
        <p:nvSpPr>
          <p:cNvPr id="6" name="Espace réservé du pied de page 5">
            <a:extLst>
              <a:ext uri="{FF2B5EF4-FFF2-40B4-BE49-F238E27FC236}">
                <a16:creationId xmlns:a16="http://schemas.microsoft.com/office/drawing/2014/main" id="{4483AFE9-EE3B-4FEB-9DCF-07F03701A7B2}"/>
              </a:ext>
            </a:extLst>
          </p:cNvPr>
          <p:cNvSpPr>
            <a:spLocks noGrp="1"/>
          </p:cNvSpPr>
          <p:nvPr>
            <p:ph type="ftr" sz="quarter" idx="11"/>
          </p:nvPr>
        </p:nvSpPr>
        <p:spPr>
          <a:xfrm>
            <a:off x="4038600" y="6356350"/>
            <a:ext cx="4114800" cy="365125"/>
          </a:xfrm>
          <a:prstGeom prst="rect">
            <a:avLst/>
          </a:prstGeom>
        </p:spPr>
        <p:txBody>
          <a:bodyPr/>
          <a:lstStyle/>
          <a:p>
            <a:endParaRPr lang="fr-CA"/>
          </a:p>
        </p:txBody>
      </p:sp>
      <p:sp>
        <p:nvSpPr>
          <p:cNvPr id="7" name="Espace réservé du numéro de diapositive 6">
            <a:extLst>
              <a:ext uri="{FF2B5EF4-FFF2-40B4-BE49-F238E27FC236}">
                <a16:creationId xmlns:a16="http://schemas.microsoft.com/office/drawing/2014/main" id="{E9EA0111-C72F-4E0E-B7E8-344C15D5DE91}"/>
              </a:ext>
            </a:extLst>
          </p:cNvPr>
          <p:cNvSpPr>
            <a:spLocks noGrp="1"/>
          </p:cNvSpPr>
          <p:nvPr>
            <p:ph type="sldNum" sz="quarter" idx="12"/>
          </p:nvPr>
        </p:nvSpPr>
        <p:spPr/>
        <p:txBody>
          <a:bodyPr/>
          <a:lstStyle>
            <a:lvl1pPr>
              <a:defRPr>
                <a:solidFill>
                  <a:schemeClr val="bg1"/>
                </a:solidFill>
              </a:defRPr>
            </a:lvl1pPr>
          </a:lstStyle>
          <a:p>
            <a:fld id="{C4BD62BC-B328-4272-8127-3B183D4D01BA}" type="slidenum">
              <a:rPr lang="fr-CA" smtClean="0"/>
              <a:pPr/>
              <a:t>‹N°›</a:t>
            </a:fld>
            <a:endParaRPr lang="fr-CA"/>
          </a:p>
        </p:txBody>
      </p:sp>
      <p:sp>
        <p:nvSpPr>
          <p:cNvPr id="8" name="Espace réservé du contenu 3">
            <a:extLst>
              <a:ext uri="{FF2B5EF4-FFF2-40B4-BE49-F238E27FC236}">
                <a16:creationId xmlns:a16="http://schemas.microsoft.com/office/drawing/2014/main" id="{629ABAE5-42CE-4669-AEC0-C740531310C4}"/>
              </a:ext>
            </a:extLst>
          </p:cNvPr>
          <p:cNvSpPr>
            <a:spLocks noGrp="1"/>
          </p:cNvSpPr>
          <p:nvPr>
            <p:ph sz="half" idx="2"/>
          </p:nvPr>
        </p:nvSpPr>
        <p:spPr>
          <a:xfrm>
            <a:off x="838199" y="656401"/>
            <a:ext cx="5040000" cy="5545196"/>
          </a:xfrm>
        </p:spPr>
        <p:txBody>
          <a:bodyPr/>
          <a:lstStyle>
            <a:lvl1pPr marL="358775" indent="-358775">
              <a:defRPr/>
            </a:lvl1pPr>
            <a:lvl5pPr marL="1800000" indent="-360000">
              <a:lnSpc>
                <a:spcPct val="100000"/>
              </a:lnSpc>
              <a:spcBef>
                <a:spcPts val="600"/>
              </a:spcBef>
              <a:tabLst>
                <a:tab pos="1795463" algn="l"/>
              </a:tabLs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18630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915389D-A504-48B9-8EC6-27237F1FF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B53638C-5A7B-473E-AD29-8157D9B77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5"/>
            <a:r>
              <a:rPr lang="fr-FR"/>
              <a:t>Cinquième niveau</a:t>
            </a:r>
            <a:endParaRPr lang="fr-CA"/>
          </a:p>
        </p:txBody>
      </p:sp>
      <p:sp>
        <p:nvSpPr>
          <p:cNvPr id="6" name="Espace réservé du numéro de diapositive 5">
            <a:extLst>
              <a:ext uri="{FF2B5EF4-FFF2-40B4-BE49-F238E27FC236}">
                <a16:creationId xmlns:a16="http://schemas.microsoft.com/office/drawing/2014/main" id="{ED3E4AE1-7D91-4175-ACEE-8F2C5C608B79}"/>
              </a:ext>
            </a:extLst>
          </p:cNvPr>
          <p:cNvSpPr>
            <a:spLocks noGrp="1"/>
          </p:cNvSpPr>
          <p:nvPr>
            <p:ph type="sldNum" sz="quarter" idx="4"/>
          </p:nvPr>
        </p:nvSpPr>
        <p:spPr>
          <a:xfrm>
            <a:off x="8610600" y="6356350"/>
            <a:ext cx="2425262"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C4BD62BC-B328-4272-8127-3B183D4D01BA}" type="slidenum">
              <a:rPr lang="fr-CA" smtClean="0"/>
              <a:pPr/>
              <a:t>‹N°›</a:t>
            </a:fld>
            <a:endParaRPr lang="fr-CA"/>
          </a:p>
        </p:txBody>
      </p:sp>
    </p:spTree>
    <p:extLst>
      <p:ext uri="{BB962C8B-B14F-4D97-AF65-F5344CB8AC3E}">
        <p14:creationId xmlns:p14="http://schemas.microsoft.com/office/powerpoint/2010/main" val="350646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0" cap="all" spc="0" baseline="0">
          <a:solidFill>
            <a:schemeClr val="bg1"/>
          </a:solidFill>
          <a:latin typeface="Impact" panose="020B0806030902050204" pitchFamily="34" charset="0"/>
          <a:ea typeface="+mj-ea"/>
          <a:cs typeface="+mj-cs"/>
        </a:defRPr>
      </a:lvl1pPr>
    </p:titleStyle>
    <p:bodyStyle>
      <a:lvl1pPr marL="358775" indent="-358775" algn="l" defTabSz="720000" rtl="0" eaLnBrk="1" latinLnBrk="0" hangingPunct="1">
        <a:lnSpc>
          <a:spcPct val="100000"/>
        </a:lnSpc>
        <a:spcBef>
          <a:spcPts val="600"/>
        </a:spcBef>
        <a:buFont typeface="Arial" panose="020B0604020202020204" pitchFamily="34" charset="0"/>
        <a:buChar char="•"/>
        <a:tabLst>
          <a:tab pos="365125" algn="l"/>
        </a:tabLst>
        <a:defRPr sz="2400" kern="1200">
          <a:solidFill>
            <a:schemeClr val="tx1"/>
          </a:solidFill>
          <a:latin typeface="Arial" panose="020B0604020202020204" pitchFamily="34" charset="0"/>
          <a:ea typeface="+mn-ea"/>
          <a:cs typeface="Arial" panose="020B0604020202020204" pitchFamily="34" charset="0"/>
        </a:defRPr>
      </a:lvl1pPr>
      <a:lvl2pPr marL="719138" indent="-358775" algn="l" defTabSz="720000" rtl="0" eaLnBrk="1" latinLnBrk="0" hangingPunct="1">
        <a:lnSpc>
          <a:spcPct val="100000"/>
        </a:lnSpc>
        <a:spcBef>
          <a:spcPts val="600"/>
        </a:spcBef>
        <a:buFont typeface="Arial" panose="020B0604020202020204" pitchFamily="34" charset="0"/>
        <a:buChar char="•"/>
        <a:tabLst>
          <a:tab pos="714375" algn="l"/>
        </a:tabLst>
        <a:defRPr sz="2400" kern="1200">
          <a:solidFill>
            <a:schemeClr val="tx1"/>
          </a:solidFill>
          <a:latin typeface="Arial" panose="020B0604020202020204" pitchFamily="34" charset="0"/>
          <a:ea typeface="+mn-ea"/>
          <a:cs typeface="Arial" panose="020B0604020202020204" pitchFamily="34" charset="0"/>
        </a:defRPr>
      </a:lvl2pPr>
      <a:lvl3pPr marL="1079500" indent="-358775" algn="l" defTabSz="1080000" rtl="0" eaLnBrk="1" latinLnBrk="0" hangingPunct="1">
        <a:lnSpc>
          <a:spcPct val="100000"/>
        </a:lnSpc>
        <a:spcBef>
          <a:spcPts val="600"/>
        </a:spcBef>
        <a:buFont typeface="Arial" panose="020B0604020202020204" pitchFamily="34" charset="0"/>
        <a:buChar char="•"/>
        <a:tabLst>
          <a:tab pos="1081088" algn="l"/>
        </a:tabLst>
        <a:defRPr sz="2400" kern="1200">
          <a:solidFill>
            <a:schemeClr val="tx1"/>
          </a:solidFill>
          <a:latin typeface="Arial" panose="020B0604020202020204" pitchFamily="34" charset="0"/>
          <a:ea typeface="+mn-ea"/>
          <a:cs typeface="Arial" panose="020B0604020202020204" pitchFamily="34" charset="0"/>
        </a:defRPr>
      </a:lvl3pPr>
      <a:lvl4pPr marL="1440000" indent="-360000" algn="l" defTabSz="1800000" rtl="0" eaLnBrk="1" latinLnBrk="0" hangingPunct="1">
        <a:lnSpc>
          <a:spcPct val="100000"/>
        </a:lnSpc>
        <a:spcBef>
          <a:spcPts val="600"/>
        </a:spcBef>
        <a:buFont typeface="Arial" panose="020B0604020202020204" pitchFamily="34" charset="0"/>
        <a:buChar char="•"/>
        <a:tabLst>
          <a:tab pos="1430338" algn="l"/>
        </a:tabLst>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fr-CA" sz="2400" kern="1200" dirty="0" smtClean="0">
          <a:solidFill>
            <a:schemeClr val="tx1"/>
          </a:solidFill>
          <a:latin typeface="Arial" panose="020B0604020202020204" pitchFamily="34" charset="0"/>
          <a:ea typeface="+mn-ea"/>
          <a:cs typeface="Arial" panose="020B0604020202020204" pitchFamily="34" charset="0"/>
        </a:defRPr>
      </a:lvl5pPr>
      <a:lvl6pPr marL="1795463" indent="-365125" algn="l" defTabSz="914400" rtl="0" eaLnBrk="1" latinLnBrk="0" hangingPunct="1">
        <a:lnSpc>
          <a:spcPct val="100000"/>
        </a:lnSpc>
        <a:spcBef>
          <a:spcPts val="600"/>
        </a:spcBef>
        <a:buFont typeface="Arial" panose="020B0604020202020204" pitchFamily="34" charset="0"/>
        <a:buChar char="•"/>
        <a:tabLst>
          <a:tab pos="1795463" algn="l"/>
        </a:tabLst>
        <a:defRPr sz="2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635DC3C-CECA-7E2F-D891-7D658E2486CD}"/>
              </a:ext>
            </a:extLst>
          </p:cNvPr>
          <p:cNvSpPr>
            <a:spLocks noGrp="1"/>
          </p:cNvSpPr>
          <p:nvPr>
            <p:ph idx="1"/>
          </p:nvPr>
        </p:nvSpPr>
        <p:spPr/>
        <p:txBody>
          <a:bodyPr/>
          <a:lstStyle/>
          <a:p>
            <a:r>
              <a:rPr lang="fr-CA"/>
              <a:t>Comment? En demandant le départ de Bernard </a:t>
            </a:r>
            <a:r>
              <a:rPr lang="fr-CA" err="1"/>
              <a:t>Drainville</a:t>
            </a:r>
            <a:r>
              <a:rPr lang="fr-CA"/>
              <a:t>. </a:t>
            </a:r>
          </a:p>
        </p:txBody>
      </p:sp>
      <p:pic>
        <p:nvPicPr>
          <p:cNvPr id="5" name="Image 4" descr="Une image contenant texte, Graphique, graphisme, Police&#10;&#10;Le contenu généré par l’IA peut être incorrect.">
            <a:extLst>
              <a:ext uri="{FF2B5EF4-FFF2-40B4-BE49-F238E27FC236}">
                <a16:creationId xmlns:a16="http://schemas.microsoft.com/office/drawing/2014/main" id="{170E197E-6B5B-E843-39FA-8588EF485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9995"/>
            <a:ext cx="12192000" cy="5690616"/>
          </a:xfrm>
          <a:prstGeom prst="rect">
            <a:avLst/>
          </a:prstGeom>
        </p:spPr>
      </p:pic>
      <p:pic>
        <p:nvPicPr>
          <p:cNvPr id="9" name="Image 8">
            <a:extLst>
              <a:ext uri="{FF2B5EF4-FFF2-40B4-BE49-F238E27FC236}">
                <a16:creationId xmlns:a16="http://schemas.microsoft.com/office/drawing/2014/main" id="{5B1CE4D5-9FBB-6570-952A-F2D57C600E57}"/>
              </a:ext>
            </a:extLst>
          </p:cNvPr>
          <p:cNvPicPr>
            <a:picLocks noChangeAspect="1"/>
          </p:cNvPicPr>
          <p:nvPr/>
        </p:nvPicPr>
        <p:blipFill>
          <a:blip r:embed="rId4"/>
          <a:stretch>
            <a:fillRect/>
          </a:stretch>
        </p:blipFill>
        <p:spPr>
          <a:xfrm>
            <a:off x="10122453" y="5990611"/>
            <a:ext cx="1695804" cy="567393"/>
          </a:xfrm>
          <a:prstGeom prst="rect">
            <a:avLst/>
          </a:prstGeom>
        </p:spPr>
      </p:pic>
    </p:spTree>
    <p:extLst>
      <p:ext uri="{BB962C8B-B14F-4D97-AF65-F5344CB8AC3E}">
        <p14:creationId xmlns:p14="http://schemas.microsoft.com/office/powerpoint/2010/main" val="1530591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ADE82E-0F8C-C17D-980E-37BE932E08DA}"/>
              </a:ext>
            </a:extLst>
          </p:cNvPr>
          <p:cNvSpPr>
            <a:spLocks noGrp="1"/>
          </p:cNvSpPr>
          <p:nvPr>
            <p:ph type="title"/>
          </p:nvPr>
        </p:nvSpPr>
        <p:spPr/>
        <p:txBody>
          <a:bodyPr>
            <a:normAutofit fontScale="90000"/>
          </a:bodyPr>
          <a:lstStyle/>
          <a:p>
            <a:r>
              <a:rPr lang="fr-CA"/>
              <a:t>Pl 23</a:t>
            </a:r>
            <a:br>
              <a:rPr lang="fr-CA"/>
            </a:br>
            <a:r>
              <a:rPr lang="fr-CA"/>
              <a:t>(réforme </a:t>
            </a:r>
            <a:r>
              <a:rPr lang="fr-CA" err="1"/>
              <a:t>drainville</a:t>
            </a:r>
            <a:r>
              <a:rPr lang="fr-CA"/>
              <a:t>)</a:t>
            </a:r>
          </a:p>
        </p:txBody>
      </p:sp>
      <p:sp>
        <p:nvSpPr>
          <p:cNvPr id="3" name="Espace réservé du contenu 2">
            <a:extLst>
              <a:ext uri="{FF2B5EF4-FFF2-40B4-BE49-F238E27FC236}">
                <a16:creationId xmlns:a16="http://schemas.microsoft.com/office/drawing/2014/main" id="{CB84C0A3-84F9-8E81-E638-56A195E8997A}"/>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fr-CA" i="1">
                <a:latin typeface="Arial"/>
                <a:cs typeface="Arial"/>
              </a:rPr>
              <a:t>Loi modifiant principalement la Loi sur l’instruction publique et édictant la Loi sur l’Institut national d’excellence en éducation</a:t>
            </a:r>
            <a:endParaRPr lang="fr-FR" i="1">
              <a:latin typeface="Arial"/>
              <a:cs typeface="Arial"/>
            </a:endParaRPr>
          </a:p>
          <a:p>
            <a:r>
              <a:rPr lang="fr-CA" b="0"/>
              <a:t>Par sa réforme, </a:t>
            </a:r>
            <a:r>
              <a:rPr lang="fr-CA" sz="2400" b="0"/>
              <a:t>le ministre Drainville s’est octroyé </a:t>
            </a:r>
            <a:r>
              <a:rPr lang="fr-CA" b="0"/>
              <a:t>le pouvoir de nommer et de destituer les directions générales des CSS.</a:t>
            </a:r>
          </a:p>
          <a:p>
            <a:r>
              <a:rPr lang="fr-CA" b="0"/>
              <a:t>Il a créé l’Institut national d’excellence en éducation (INEE).</a:t>
            </a:r>
          </a:p>
          <a:p>
            <a:r>
              <a:rPr lang="fr-CA" b="0"/>
              <a:t>Le ministre Drainville est également revenu sur l’engagement du ministre Roberge de laisser aux enseignants le choix de la formation continue. Celle-ci allait maintenant être règlementée par le Ministre et liée aux travaux de l’INEE.</a:t>
            </a:r>
          </a:p>
        </p:txBody>
      </p:sp>
      <p:sp>
        <p:nvSpPr>
          <p:cNvPr id="6" name="ZoneTexte 5">
            <a:extLst>
              <a:ext uri="{FF2B5EF4-FFF2-40B4-BE49-F238E27FC236}">
                <a16:creationId xmlns:a16="http://schemas.microsoft.com/office/drawing/2014/main" id="{C630C0BE-261B-311A-BF8B-C3E9269EF7A7}"/>
              </a:ext>
            </a:extLst>
          </p:cNvPr>
          <p:cNvSpPr txBox="1"/>
          <p:nvPr/>
        </p:nvSpPr>
        <p:spPr>
          <a:xfrm>
            <a:off x="838200" y="4292654"/>
            <a:ext cx="1865014" cy="584775"/>
          </a:xfrm>
          <a:prstGeom prst="rect">
            <a:avLst/>
          </a:prstGeom>
          <a:noFill/>
        </p:spPr>
        <p:txBody>
          <a:bodyPr wrap="square" rtlCol="0">
            <a:spAutoFit/>
          </a:bodyPr>
          <a:lstStyle/>
          <a:p>
            <a:r>
              <a:rPr lang="fr-CA" sz="1600" i="1">
                <a:solidFill>
                  <a:schemeClr val="bg1"/>
                </a:solidFill>
              </a:rPr>
              <a:t>Déposé le </a:t>
            </a:r>
          </a:p>
          <a:p>
            <a:r>
              <a:rPr lang="fr-CA" sz="1600" i="1">
                <a:solidFill>
                  <a:schemeClr val="bg1"/>
                </a:solidFill>
              </a:rPr>
              <a:t>4 mai 2023</a:t>
            </a:r>
          </a:p>
        </p:txBody>
      </p:sp>
      <p:sp>
        <p:nvSpPr>
          <p:cNvPr id="7" name="Rectangle 6">
            <a:extLst>
              <a:ext uri="{FF2B5EF4-FFF2-40B4-BE49-F238E27FC236}">
                <a16:creationId xmlns:a16="http://schemas.microsoft.com/office/drawing/2014/main" id="{F1E258E6-896B-AF35-72C7-2A383253F8F5}"/>
              </a:ext>
            </a:extLst>
          </p:cNvPr>
          <p:cNvSpPr/>
          <p:nvPr/>
        </p:nvSpPr>
        <p:spPr>
          <a:xfrm>
            <a:off x="2960915" y="5733143"/>
            <a:ext cx="3135085" cy="841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Imposition de conditions de travail plutôt que négociation</a:t>
            </a:r>
          </a:p>
        </p:txBody>
      </p:sp>
      <p:pic>
        <p:nvPicPr>
          <p:cNvPr id="8" name="Picture 2" descr="Qualité de l’air dans les écoles : la situation s’améliore, dit le ...">
            <a:extLst>
              <a:ext uri="{FF2B5EF4-FFF2-40B4-BE49-F238E27FC236}">
                <a16:creationId xmlns:a16="http://schemas.microsoft.com/office/drawing/2014/main" id="{B2119DDC-C48A-F2AD-49E0-E58D114346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4528457" y="406768"/>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3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2F1A4D-6D43-7BBF-4EB4-51FA8BBFCA10}"/>
              </a:ext>
            </a:extLst>
          </p:cNvPr>
          <p:cNvSpPr>
            <a:spLocks noGrp="1"/>
          </p:cNvSpPr>
          <p:nvPr>
            <p:ph type="title"/>
          </p:nvPr>
        </p:nvSpPr>
        <p:spPr/>
        <p:txBody>
          <a:bodyPr/>
          <a:lstStyle/>
          <a:p>
            <a:r>
              <a:rPr lang="fr-CA"/>
              <a:t>PL 47</a:t>
            </a:r>
          </a:p>
        </p:txBody>
      </p:sp>
      <p:sp>
        <p:nvSpPr>
          <p:cNvPr id="3" name="Espace réservé du contenu 2">
            <a:extLst>
              <a:ext uri="{FF2B5EF4-FFF2-40B4-BE49-F238E27FC236}">
                <a16:creationId xmlns:a16="http://schemas.microsoft.com/office/drawing/2014/main" id="{A63C7808-544A-BBC7-CA6B-8709444DB2CB}"/>
              </a:ext>
            </a:extLst>
          </p:cNvPr>
          <p:cNvSpPr>
            <a:spLocks noGrp="1"/>
          </p:cNvSpPr>
          <p:nvPr>
            <p:ph idx="1"/>
          </p:nvPr>
        </p:nvSpPr>
        <p:spPr>
          <a:xfrm>
            <a:off x="6831108" y="590550"/>
            <a:ext cx="4680000" cy="6014735"/>
          </a:xfrm>
        </p:spPr>
        <p:txBody>
          <a:bodyPr vert="horz" lIns="91440" tIns="45720" rIns="91440" bIns="45720" rtlCol="0" anchor="t">
            <a:normAutofit lnSpcReduction="10000"/>
          </a:bodyPr>
          <a:lstStyle/>
          <a:p>
            <a:pPr marL="0" indent="0">
              <a:buNone/>
            </a:pPr>
            <a:r>
              <a:rPr lang="fr-CA" i="1">
                <a:latin typeface="Arial"/>
                <a:cs typeface="Arial"/>
              </a:rPr>
              <a:t>Loi visant à renforcer la protection des élèves concernant notamment les actes de violence à caractère sexuel</a:t>
            </a:r>
            <a:endParaRPr lang="fr-FR" i="1">
              <a:latin typeface="Arial"/>
              <a:cs typeface="Arial"/>
            </a:endParaRPr>
          </a:p>
          <a:p>
            <a:r>
              <a:rPr lang="fr-CA" b="0"/>
              <a:t>Par le projet de loi n° 47, le ministre Drainville renforce l’appareil coercitif à l’égard des enseignantes et enseignants, notamment en ajoutant une obligation de délation.</a:t>
            </a:r>
          </a:p>
          <a:p>
            <a:r>
              <a:rPr lang="fr-CA" b="0"/>
              <a:t>Il introduit aussi l’obligation aux CSS de se doter d’un code d’éthique applicable aux membres de son personnel.</a:t>
            </a:r>
          </a:p>
        </p:txBody>
      </p:sp>
      <p:sp>
        <p:nvSpPr>
          <p:cNvPr id="4" name="ZoneTexte 3">
            <a:extLst>
              <a:ext uri="{FF2B5EF4-FFF2-40B4-BE49-F238E27FC236}">
                <a16:creationId xmlns:a16="http://schemas.microsoft.com/office/drawing/2014/main" id="{1DCAB593-9163-F5FD-E72F-95AD8E39992A}"/>
              </a:ext>
            </a:extLst>
          </p:cNvPr>
          <p:cNvSpPr txBox="1"/>
          <p:nvPr/>
        </p:nvSpPr>
        <p:spPr>
          <a:xfrm>
            <a:off x="838200" y="3753227"/>
            <a:ext cx="1865014" cy="584775"/>
          </a:xfrm>
          <a:prstGeom prst="rect">
            <a:avLst/>
          </a:prstGeom>
          <a:noFill/>
        </p:spPr>
        <p:txBody>
          <a:bodyPr wrap="square" rtlCol="0">
            <a:spAutoFit/>
          </a:bodyPr>
          <a:lstStyle/>
          <a:p>
            <a:r>
              <a:rPr lang="fr-CA" sz="1600" i="1">
                <a:solidFill>
                  <a:schemeClr val="bg1"/>
                </a:solidFill>
              </a:rPr>
              <a:t>Déposé le </a:t>
            </a:r>
            <a:br>
              <a:rPr lang="fr-CA" sz="1600" i="1">
                <a:solidFill>
                  <a:schemeClr val="bg1"/>
                </a:solidFill>
              </a:rPr>
            </a:br>
            <a:r>
              <a:rPr lang="fr-CA" sz="1600" i="1">
                <a:solidFill>
                  <a:schemeClr val="bg1"/>
                </a:solidFill>
              </a:rPr>
              <a:t>6 décembre 2023</a:t>
            </a:r>
          </a:p>
        </p:txBody>
      </p:sp>
      <p:pic>
        <p:nvPicPr>
          <p:cNvPr id="6" name="Picture 2" descr="Qualité de l’air dans les écoles : la situation s’améliore, dit le ...">
            <a:extLst>
              <a:ext uri="{FF2B5EF4-FFF2-40B4-BE49-F238E27FC236}">
                <a16:creationId xmlns:a16="http://schemas.microsoft.com/office/drawing/2014/main" id="{B7DBDDC1-19A3-071C-DF65-A158964C0D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4528457" y="406768"/>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1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9A7FB-D2D3-767C-FC41-6471DB9E4236}"/>
              </a:ext>
            </a:extLst>
          </p:cNvPr>
          <p:cNvSpPr>
            <a:spLocks noGrp="1"/>
          </p:cNvSpPr>
          <p:nvPr>
            <p:ph type="title"/>
          </p:nvPr>
        </p:nvSpPr>
        <p:spPr/>
        <p:txBody>
          <a:bodyPr/>
          <a:lstStyle/>
          <a:p>
            <a:r>
              <a:rPr lang="fr-CA"/>
              <a:t>Code d’éthique</a:t>
            </a:r>
          </a:p>
        </p:txBody>
      </p:sp>
      <p:sp>
        <p:nvSpPr>
          <p:cNvPr id="3" name="Espace réservé du contenu 2">
            <a:extLst>
              <a:ext uri="{FF2B5EF4-FFF2-40B4-BE49-F238E27FC236}">
                <a16:creationId xmlns:a16="http://schemas.microsoft.com/office/drawing/2014/main" id="{C05E3B33-3342-1C4B-421E-7D64E17CB334}"/>
              </a:ext>
            </a:extLst>
          </p:cNvPr>
          <p:cNvSpPr>
            <a:spLocks noGrp="1"/>
          </p:cNvSpPr>
          <p:nvPr>
            <p:ph idx="1"/>
          </p:nvPr>
        </p:nvSpPr>
        <p:spPr>
          <a:xfrm>
            <a:off x="6813176" y="406769"/>
            <a:ext cx="4680000" cy="5936892"/>
          </a:xfrm>
        </p:spPr>
        <p:txBody>
          <a:bodyPr vert="horz" lIns="91440" tIns="45720" rIns="91440" bIns="45720" rtlCol="0" anchor="t">
            <a:normAutofit/>
          </a:bodyPr>
          <a:lstStyle/>
          <a:p>
            <a:pPr marL="0" indent="0">
              <a:buNone/>
            </a:pPr>
            <a:r>
              <a:rPr lang="fr-CA"/>
              <a:t>Code d’éthique à l’intention des centres de services scolaires et des établissements privés</a:t>
            </a:r>
            <a:endParaRPr lang="fr-FR"/>
          </a:p>
          <a:p>
            <a:r>
              <a:rPr lang="fr-CA" b="0"/>
              <a:t>Le code d’éthique étend la portée du devoir de loyauté d’une telle façon qu’il pourrait être encore plus périlleux de dénoncer publiquement des situations problématiques.</a:t>
            </a:r>
          </a:p>
          <a:p>
            <a:r>
              <a:rPr lang="fr-CA" b="0"/>
              <a:t>Le code d’éthique attaque certains droits fondamentaux des enseignantes et enseignants. </a:t>
            </a:r>
          </a:p>
          <a:p>
            <a:endParaRPr lang="fr-CA"/>
          </a:p>
        </p:txBody>
      </p:sp>
      <p:pic>
        <p:nvPicPr>
          <p:cNvPr id="5" name="Picture 2" descr="Qualité de l’air dans les écoles : la situation s’améliore, dit le ...">
            <a:extLst>
              <a:ext uri="{FF2B5EF4-FFF2-40B4-BE49-F238E27FC236}">
                <a16:creationId xmlns:a16="http://schemas.microsoft.com/office/drawing/2014/main" id="{BD5A00BC-2D6D-3D40-CB64-ECBEE328B7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4528457" y="406768"/>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2F42BDF-925C-B702-876F-C5CB3AF5157F}"/>
              </a:ext>
            </a:extLst>
          </p:cNvPr>
          <p:cNvSpPr txBox="1"/>
          <p:nvPr/>
        </p:nvSpPr>
        <p:spPr>
          <a:xfrm>
            <a:off x="838200" y="3753227"/>
            <a:ext cx="1865014" cy="338554"/>
          </a:xfrm>
          <a:prstGeom prst="rect">
            <a:avLst/>
          </a:prstGeom>
          <a:noFill/>
        </p:spPr>
        <p:txBody>
          <a:bodyPr wrap="square" rtlCol="0">
            <a:spAutoFit/>
          </a:bodyPr>
          <a:lstStyle/>
          <a:p>
            <a:r>
              <a:rPr lang="fr-CA" sz="1600" i="1">
                <a:solidFill>
                  <a:schemeClr val="bg1"/>
                </a:solidFill>
              </a:rPr>
              <a:t>Mars-avril 2025</a:t>
            </a:r>
          </a:p>
        </p:txBody>
      </p:sp>
      <p:sp>
        <p:nvSpPr>
          <p:cNvPr id="9" name="Rectangle 8">
            <a:extLst>
              <a:ext uri="{FF2B5EF4-FFF2-40B4-BE49-F238E27FC236}">
                <a16:creationId xmlns:a16="http://schemas.microsoft.com/office/drawing/2014/main" id="{EE58D578-7C53-3BFF-97C7-0EC5E688DEA7}"/>
              </a:ext>
            </a:extLst>
          </p:cNvPr>
          <p:cNvSpPr/>
          <p:nvPr/>
        </p:nvSpPr>
        <p:spPr>
          <a:xfrm>
            <a:off x="2960915" y="5733143"/>
            <a:ext cx="3135085" cy="841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Attaque aux droits fondamentaux prévus aux Chartes</a:t>
            </a:r>
          </a:p>
        </p:txBody>
      </p:sp>
    </p:spTree>
    <p:extLst>
      <p:ext uri="{BB962C8B-B14F-4D97-AF65-F5344CB8AC3E}">
        <p14:creationId xmlns:p14="http://schemas.microsoft.com/office/powerpoint/2010/main" val="120942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21DB0-EA2F-8425-597F-D5E4F8D5BD24}"/>
              </a:ext>
            </a:extLst>
          </p:cNvPr>
          <p:cNvSpPr>
            <a:spLocks noGrp="1"/>
          </p:cNvSpPr>
          <p:nvPr>
            <p:ph type="title"/>
          </p:nvPr>
        </p:nvSpPr>
        <p:spPr>
          <a:xfrm>
            <a:off x="838200" y="2766218"/>
            <a:ext cx="4522694" cy="1325563"/>
          </a:xfrm>
        </p:spPr>
        <p:txBody>
          <a:bodyPr/>
          <a:lstStyle/>
          <a:p>
            <a:r>
              <a:rPr lang="fr-CA"/>
              <a:t>Pl 94</a:t>
            </a:r>
          </a:p>
        </p:txBody>
      </p:sp>
      <p:sp>
        <p:nvSpPr>
          <p:cNvPr id="3" name="Espace réservé du contenu 2">
            <a:extLst>
              <a:ext uri="{FF2B5EF4-FFF2-40B4-BE49-F238E27FC236}">
                <a16:creationId xmlns:a16="http://schemas.microsoft.com/office/drawing/2014/main" id="{1D7CE332-25D5-37EC-3F3F-26AEEDD3DB40}"/>
              </a:ext>
            </a:extLst>
          </p:cNvPr>
          <p:cNvSpPr>
            <a:spLocks noGrp="1"/>
          </p:cNvSpPr>
          <p:nvPr>
            <p:ph idx="1"/>
          </p:nvPr>
        </p:nvSpPr>
        <p:spPr>
          <a:xfrm>
            <a:off x="6813176" y="583660"/>
            <a:ext cx="4680000" cy="5760000"/>
          </a:xfrm>
        </p:spPr>
        <p:txBody>
          <a:bodyPr vert="horz" lIns="91440" tIns="45720" rIns="91440" bIns="45720" rtlCol="0" anchor="t">
            <a:normAutofit fontScale="92500"/>
          </a:bodyPr>
          <a:lstStyle/>
          <a:p>
            <a:pPr marL="0" indent="0">
              <a:buNone/>
            </a:pPr>
            <a:r>
              <a:rPr lang="fr-CA" i="1">
                <a:latin typeface="Arial"/>
                <a:cs typeface="Arial"/>
              </a:rPr>
              <a:t>Loi visant notamment à renforcer la laïcité dans le réseau de l’éducation et modifiant diverses dispositions législatives</a:t>
            </a:r>
            <a:endParaRPr lang="fr-FR" i="1">
              <a:latin typeface="Arial"/>
              <a:cs typeface="Arial"/>
            </a:endParaRPr>
          </a:p>
          <a:p>
            <a:r>
              <a:rPr lang="fr-CA" b="0"/>
              <a:t>Par le projet de loi n° 94, le ministre Drainville ajoute, sous le couvert d’un renforcement de la laïcité, une obligation de contrôle des planifications annuelles des enseignants et une évaluation annuelle enseignants par les directions.</a:t>
            </a:r>
          </a:p>
          <a:p>
            <a:r>
              <a:rPr lang="fr-CA" b="0"/>
              <a:t>Il se donne aussi le pouvoir d’encadrer les bonnes pratiques en matière de planification et d’enseignement.</a:t>
            </a:r>
          </a:p>
        </p:txBody>
      </p:sp>
      <p:pic>
        <p:nvPicPr>
          <p:cNvPr id="4" name="Picture 2" descr="Qualité de l’air dans les écoles : la situation s’améliore, dit le ...">
            <a:extLst>
              <a:ext uri="{FF2B5EF4-FFF2-40B4-BE49-F238E27FC236}">
                <a16:creationId xmlns:a16="http://schemas.microsoft.com/office/drawing/2014/main" id="{E1CB47DF-557F-A988-1EC7-5AC8C54B76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4528457" y="406768"/>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BCEFB31-CE4C-B8AE-8D63-CF09DA3CC1E9}"/>
              </a:ext>
            </a:extLst>
          </p:cNvPr>
          <p:cNvSpPr txBox="1"/>
          <p:nvPr/>
        </p:nvSpPr>
        <p:spPr>
          <a:xfrm>
            <a:off x="838200" y="3753227"/>
            <a:ext cx="1865014" cy="338554"/>
          </a:xfrm>
          <a:prstGeom prst="rect">
            <a:avLst/>
          </a:prstGeom>
          <a:noFill/>
        </p:spPr>
        <p:txBody>
          <a:bodyPr wrap="square" rtlCol="0">
            <a:spAutoFit/>
          </a:bodyPr>
          <a:lstStyle/>
          <a:p>
            <a:r>
              <a:rPr lang="fr-CA" sz="1600" i="1">
                <a:solidFill>
                  <a:schemeClr val="bg1"/>
                </a:solidFill>
              </a:rPr>
              <a:t>20 mars 2025</a:t>
            </a:r>
          </a:p>
        </p:txBody>
      </p:sp>
      <p:sp>
        <p:nvSpPr>
          <p:cNvPr id="11" name="Rectangle 10">
            <a:extLst>
              <a:ext uri="{FF2B5EF4-FFF2-40B4-BE49-F238E27FC236}">
                <a16:creationId xmlns:a16="http://schemas.microsoft.com/office/drawing/2014/main" id="{C1B04DEF-F470-77B8-7D53-C4CE8B585CE6}"/>
              </a:ext>
            </a:extLst>
          </p:cNvPr>
          <p:cNvSpPr/>
          <p:nvPr/>
        </p:nvSpPr>
        <p:spPr>
          <a:xfrm>
            <a:off x="2960915" y="5733143"/>
            <a:ext cx="3135085" cy="841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Imposition de conditions de travail plutôt que négociation</a:t>
            </a:r>
          </a:p>
        </p:txBody>
      </p:sp>
    </p:spTree>
    <p:extLst>
      <p:ext uri="{BB962C8B-B14F-4D97-AF65-F5344CB8AC3E}">
        <p14:creationId xmlns:p14="http://schemas.microsoft.com/office/powerpoint/2010/main" val="247244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03D7EA-C8EB-FF6B-CDB9-1D8608005ADC}"/>
              </a:ext>
            </a:extLst>
          </p:cNvPr>
          <p:cNvSpPr>
            <a:spLocks noGrp="1"/>
          </p:cNvSpPr>
          <p:nvPr>
            <p:ph type="title"/>
          </p:nvPr>
        </p:nvSpPr>
        <p:spPr>
          <a:xfrm>
            <a:off x="838200" y="2766218"/>
            <a:ext cx="4522694" cy="1325563"/>
          </a:xfrm>
        </p:spPr>
        <p:txBody>
          <a:bodyPr/>
          <a:lstStyle/>
          <a:p>
            <a:r>
              <a:rPr lang="fr-CA"/>
              <a:t>Pl 89</a:t>
            </a:r>
          </a:p>
        </p:txBody>
      </p:sp>
      <p:sp>
        <p:nvSpPr>
          <p:cNvPr id="3" name="Espace réservé du contenu 2">
            <a:extLst>
              <a:ext uri="{FF2B5EF4-FFF2-40B4-BE49-F238E27FC236}">
                <a16:creationId xmlns:a16="http://schemas.microsoft.com/office/drawing/2014/main" id="{1F56DE47-BD8B-9ACE-4BDD-3E7629CFD6E1}"/>
              </a:ext>
            </a:extLst>
          </p:cNvPr>
          <p:cNvSpPr>
            <a:spLocks noGrp="1"/>
          </p:cNvSpPr>
          <p:nvPr>
            <p:ph idx="1"/>
          </p:nvPr>
        </p:nvSpPr>
        <p:spPr>
          <a:xfrm>
            <a:off x="6813176" y="583660"/>
            <a:ext cx="4680000" cy="5760000"/>
          </a:xfrm>
        </p:spPr>
        <p:txBody>
          <a:bodyPr vert="horz" lIns="91440" tIns="45720" rIns="91440" bIns="45720" rtlCol="0" anchor="t">
            <a:normAutofit fontScale="85000" lnSpcReduction="10000"/>
          </a:bodyPr>
          <a:lstStyle/>
          <a:p>
            <a:pPr marL="0" indent="0">
              <a:buNone/>
            </a:pPr>
            <a:r>
              <a:rPr lang="fr-CA" i="1">
                <a:latin typeface="Arial"/>
                <a:cs typeface="Arial"/>
              </a:rPr>
              <a:t>Loi visant à considérer davantage les besoins de la population en cas de grève ou de lock­­-out</a:t>
            </a:r>
            <a:endParaRPr lang="fr-FR" i="1">
              <a:latin typeface="Arial"/>
              <a:cs typeface="Arial"/>
            </a:endParaRPr>
          </a:p>
          <a:p>
            <a:r>
              <a:rPr lang="fr-CA" b="0"/>
              <a:t>Par son projet de loi n° 89, le ministre Boulet créerait une nouvelle catégorie de services essentiels : des services assurant le « bien-être de la population » seraient maintenus, et ce afin d' « éviter que ne soit affectée de manière disproportionnée la sécurité sociale, économique ou environnementale de la population ».</a:t>
            </a:r>
          </a:p>
          <a:p>
            <a:r>
              <a:rPr lang="fr-CA" b="0"/>
              <a:t>Le gouvernement pourrait ainsi priver ses propres employés d’une réelle négociation collective et miner leur rapport de force.</a:t>
            </a:r>
          </a:p>
          <a:p>
            <a:endParaRPr lang="fr-CA"/>
          </a:p>
        </p:txBody>
      </p:sp>
      <p:sp>
        <p:nvSpPr>
          <p:cNvPr id="4" name="ZoneTexte 3">
            <a:extLst>
              <a:ext uri="{FF2B5EF4-FFF2-40B4-BE49-F238E27FC236}">
                <a16:creationId xmlns:a16="http://schemas.microsoft.com/office/drawing/2014/main" id="{06555B0A-9681-A981-115B-574F5E2B3FED}"/>
              </a:ext>
            </a:extLst>
          </p:cNvPr>
          <p:cNvSpPr txBox="1"/>
          <p:nvPr/>
        </p:nvSpPr>
        <p:spPr>
          <a:xfrm>
            <a:off x="838200" y="3922504"/>
            <a:ext cx="1865014" cy="584775"/>
          </a:xfrm>
          <a:prstGeom prst="rect">
            <a:avLst/>
          </a:prstGeom>
          <a:noFill/>
        </p:spPr>
        <p:txBody>
          <a:bodyPr wrap="square" rtlCol="0">
            <a:spAutoFit/>
          </a:bodyPr>
          <a:lstStyle/>
          <a:p>
            <a:r>
              <a:rPr lang="fr-CA" sz="1600" i="1">
                <a:solidFill>
                  <a:schemeClr val="bg1"/>
                </a:solidFill>
              </a:rPr>
              <a:t>Déposé le</a:t>
            </a:r>
          </a:p>
          <a:p>
            <a:r>
              <a:rPr lang="fr-CA" sz="1600" i="1">
                <a:solidFill>
                  <a:schemeClr val="bg1"/>
                </a:solidFill>
              </a:rPr>
              <a:t>19 février 2025</a:t>
            </a:r>
          </a:p>
        </p:txBody>
      </p:sp>
      <p:sp>
        <p:nvSpPr>
          <p:cNvPr id="5" name="Rectangle 4">
            <a:extLst>
              <a:ext uri="{FF2B5EF4-FFF2-40B4-BE49-F238E27FC236}">
                <a16:creationId xmlns:a16="http://schemas.microsoft.com/office/drawing/2014/main" id="{0B45F845-930C-76FF-72C2-773437050A67}"/>
              </a:ext>
            </a:extLst>
          </p:cNvPr>
          <p:cNvSpPr/>
          <p:nvPr/>
        </p:nvSpPr>
        <p:spPr>
          <a:xfrm>
            <a:off x="2960915" y="5733143"/>
            <a:ext cx="3135085" cy="841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Attaque aux droits fondamentaux prévus aux Chartes</a:t>
            </a:r>
          </a:p>
        </p:txBody>
      </p:sp>
      <p:pic>
        <p:nvPicPr>
          <p:cNvPr id="6" name="Picture 2" descr="Le ministre Jean Boulet annonce un investissement de 10 M$ pour ...">
            <a:extLst>
              <a:ext uri="{FF2B5EF4-FFF2-40B4-BE49-F238E27FC236}">
                <a16:creationId xmlns:a16="http://schemas.microsoft.com/office/drawing/2014/main" id="{97798440-ED89-BD52-3F7B-7A9B660AA4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74" t="6525" r="41651" b="47987"/>
          <a:stretch/>
        </p:blipFill>
        <p:spPr bwMode="auto">
          <a:xfrm>
            <a:off x="4305613" y="583660"/>
            <a:ext cx="1073212" cy="10200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6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6F624-A354-823A-66BF-778261B02C77}"/>
              </a:ext>
            </a:extLst>
          </p:cNvPr>
          <p:cNvSpPr>
            <a:spLocks noGrp="1"/>
          </p:cNvSpPr>
          <p:nvPr>
            <p:ph type="title"/>
          </p:nvPr>
        </p:nvSpPr>
        <p:spPr/>
        <p:txBody>
          <a:bodyPr/>
          <a:lstStyle/>
          <a:p>
            <a:r>
              <a:rPr lang="fr-CA"/>
              <a:t>Pl 100</a:t>
            </a:r>
          </a:p>
        </p:txBody>
      </p:sp>
      <p:sp>
        <p:nvSpPr>
          <p:cNvPr id="3" name="Espace réservé du contenu 2">
            <a:extLst>
              <a:ext uri="{FF2B5EF4-FFF2-40B4-BE49-F238E27FC236}">
                <a16:creationId xmlns:a16="http://schemas.microsoft.com/office/drawing/2014/main" id="{179269B2-B2DF-DCA7-CE19-4D236926BB12}"/>
              </a:ext>
            </a:extLst>
          </p:cNvPr>
          <p:cNvSpPr>
            <a:spLocks noGrp="1"/>
          </p:cNvSpPr>
          <p:nvPr>
            <p:ph idx="1"/>
          </p:nvPr>
        </p:nvSpPr>
        <p:spPr/>
        <p:txBody>
          <a:bodyPr vert="horz" lIns="91440" tIns="45720" rIns="91440" bIns="45720" rtlCol="0" anchor="t">
            <a:normAutofit/>
          </a:bodyPr>
          <a:lstStyle/>
          <a:p>
            <a:pPr marL="0" indent="0">
              <a:buNone/>
            </a:pPr>
            <a:r>
              <a:rPr lang="fr-CA" i="1">
                <a:latin typeface="Arial"/>
                <a:cs typeface="Arial"/>
              </a:rPr>
              <a:t>Loi sur la négociation et la détermination des conditions de travail requérant une coordination nationale notamment dans les secteurs public et parapublic</a:t>
            </a:r>
            <a:endParaRPr lang="fr-FR" i="1">
              <a:latin typeface="Arial"/>
              <a:cs typeface="Arial"/>
            </a:endParaRPr>
          </a:p>
          <a:p>
            <a:r>
              <a:rPr lang="fr-CA" b="0"/>
              <a:t>Par son projet de loi n° 100, la ministre </a:t>
            </a:r>
            <a:r>
              <a:rPr lang="fr-CA" b="0" err="1"/>
              <a:t>LeBel</a:t>
            </a:r>
            <a:r>
              <a:rPr lang="fr-CA" b="0"/>
              <a:t> abolirait le pallier de négociation locale. </a:t>
            </a:r>
          </a:p>
          <a:p>
            <a:r>
              <a:rPr lang="fr-CA" b="0"/>
              <a:t>Ainsi, le ministre de l’Éducation verrait encore plus de décisions centralisées entre ses mains. </a:t>
            </a:r>
          </a:p>
        </p:txBody>
      </p:sp>
      <p:pic>
        <p:nvPicPr>
          <p:cNvPr id="4" name="Picture 6" descr="Réforme électorale au Québec : « le boulot est déjà commencé », dit ...">
            <a:extLst>
              <a:ext uri="{FF2B5EF4-FFF2-40B4-BE49-F238E27FC236}">
                <a16:creationId xmlns:a16="http://schemas.microsoft.com/office/drawing/2014/main" id="{EDCDDD70-CAEB-CA49-EE12-8AD9594A8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86" r="35274" b="30292"/>
          <a:stretch/>
        </p:blipFill>
        <p:spPr bwMode="auto">
          <a:xfrm>
            <a:off x="4198051" y="413257"/>
            <a:ext cx="1111831" cy="1020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DE41EF65-594A-9237-97D0-FF6B42EF0674}"/>
              </a:ext>
            </a:extLst>
          </p:cNvPr>
          <p:cNvSpPr txBox="1"/>
          <p:nvPr/>
        </p:nvSpPr>
        <p:spPr>
          <a:xfrm>
            <a:off x="838200" y="3922504"/>
            <a:ext cx="1865014" cy="584775"/>
          </a:xfrm>
          <a:prstGeom prst="rect">
            <a:avLst/>
          </a:prstGeom>
          <a:noFill/>
        </p:spPr>
        <p:txBody>
          <a:bodyPr wrap="square" rtlCol="0">
            <a:spAutoFit/>
          </a:bodyPr>
          <a:lstStyle/>
          <a:p>
            <a:r>
              <a:rPr lang="fr-CA" sz="1600" i="1">
                <a:solidFill>
                  <a:schemeClr val="bg1"/>
                </a:solidFill>
              </a:rPr>
              <a:t>Déposé le </a:t>
            </a:r>
          </a:p>
          <a:p>
            <a:r>
              <a:rPr lang="fr-CA" sz="1600" i="1">
                <a:solidFill>
                  <a:schemeClr val="bg1"/>
                </a:solidFill>
              </a:rPr>
              <a:t>23 avril 2025</a:t>
            </a:r>
          </a:p>
        </p:txBody>
      </p:sp>
    </p:spTree>
    <p:extLst>
      <p:ext uri="{BB962C8B-B14F-4D97-AF65-F5344CB8AC3E}">
        <p14:creationId xmlns:p14="http://schemas.microsoft.com/office/powerpoint/2010/main" val="256851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FE0E25-59B3-8DAC-D7D9-2B96016AFF35}"/>
              </a:ext>
            </a:extLst>
          </p:cNvPr>
          <p:cNvSpPr>
            <a:spLocks noGrp="1"/>
          </p:cNvSpPr>
          <p:nvPr>
            <p:ph type="title"/>
          </p:nvPr>
        </p:nvSpPr>
        <p:spPr>
          <a:xfrm>
            <a:off x="838200" y="2766218"/>
            <a:ext cx="4522694" cy="1325563"/>
          </a:xfrm>
        </p:spPr>
        <p:txBody>
          <a:bodyPr/>
          <a:lstStyle/>
          <a:p>
            <a:r>
              <a:rPr lang="fr-CA"/>
              <a:t>Pl 98</a:t>
            </a:r>
          </a:p>
        </p:txBody>
      </p:sp>
      <p:sp>
        <p:nvSpPr>
          <p:cNvPr id="3" name="Espace réservé du contenu 2">
            <a:extLst>
              <a:ext uri="{FF2B5EF4-FFF2-40B4-BE49-F238E27FC236}">
                <a16:creationId xmlns:a16="http://schemas.microsoft.com/office/drawing/2014/main" id="{5753BF66-F81A-4FCE-F189-5D7A4836F272}"/>
              </a:ext>
            </a:extLst>
          </p:cNvPr>
          <p:cNvSpPr>
            <a:spLocks noGrp="1"/>
          </p:cNvSpPr>
          <p:nvPr>
            <p:ph idx="1"/>
          </p:nvPr>
        </p:nvSpPr>
        <p:spPr>
          <a:xfrm>
            <a:off x="6813176" y="583660"/>
            <a:ext cx="4680000" cy="5760000"/>
          </a:xfrm>
        </p:spPr>
        <p:txBody>
          <a:bodyPr vert="horz" lIns="91440" tIns="45720" rIns="91440" bIns="45720" rtlCol="0" anchor="t">
            <a:normAutofit fontScale="92500" lnSpcReduction="10000"/>
          </a:bodyPr>
          <a:lstStyle/>
          <a:p>
            <a:pPr marL="0" indent="0">
              <a:buNone/>
            </a:pPr>
            <a:r>
              <a:rPr lang="fr-CA" i="1">
                <a:latin typeface="Arial"/>
                <a:cs typeface="Arial"/>
              </a:rPr>
              <a:t>Loi modifiant la Loi électorale principalement afin de préserver l’intégrité du processus électoral</a:t>
            </a:r>
            <a:endParaRPr lang="fr-FR" i="1">
              <a:latin typeface="Arial"/>
              <a:cs typeface="Arial"/>
            </a:endParaRPr>
          </a:p>
          <a:p>
            <a:r>
              <a:rPr lang="fr-CA" b="0"/>
              <a:t>Par son projet de loi de loi n° 98, le ministre allonge la période pré-électorale pendant laquelle certaines activités des « tiers », dont les syndicats, sont encadrées.</a:t>
            </a:r>
          </a:p>
          <a:p>
            <a:r>
              <a:rPr lang="fr-CA" b="0"/>
              <a:t>Le projet de loi du ministre Roberge vient aussi limiter le droit des tiers de produire, publier et diffuser, pendant la période préélectorale, du matériel non-partisan d’information, d’analyse ou de comparatif de plateformes électorales.</a:t>
            </a:r>
          </a:p>
        </p:txBody>
      </p:sp>
      <p:pic>
        <p:nvPicPr>
          <p:cNvPr id="4" name="Picture 2" descr="Jean-François Roberge, ministre au sein du gouvernement Legault | Le Devoir">
            <a:extLst>
              <a:ext uri="{FF2B5EF4-FFF2-40B4-BE49-F238E27FC236}">
                <a16:creationId xmlns:a16="http://schemas.microsoft.com/office/drawing/2014/main" id="{C7DD6F45-5664-7139-C23C-6136318EAA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74" t="1274" r="18557" b="-1274"/>
          <a:stretch/>
        </p:blipFill>
        <p:spPr bwMode="auto">
          <a:xfrm>
            <a:off x="4528457" y="283028"/>
            <a:ext cx="1073213" cy="1066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BAB81D7-1574-411A-43A7-6941D70EB9E1}"/>
              </a:ext>
            </a:extLst>
          </p:cNvPr>
          <p:cNvSpPr txBox="1"/>
          <p:nvPr/>
        </p:nvSpPr>
        <p:spPr>
          <a:xfrm>
            <a:off x="838200" y="3922504"/>
            <a:ext cx="1865014" cy="584775"/>
          </a:xfrm>
          <a:prstGeom prst="rect">
            <a:avLst/>
          </a:prstGeom>
          <a:noFill/>
        </p:spPr>
        <p:txBody>
          <a:bodyPr wrap="square" rtlCol="0">
            <a:spAutoFit/>
          </a:bodyPr>
          <a:lstStyle/>
          <a:p>
            <a:r>
              <a:rPr lang="fr-CA" sz="1600" i="1">
                <a:solidFill>
                  <a:schemeClr val="bg1"/>
                </a:solidFill>
              </a:rPr>
              <a:t>Déposé le</a:t>
            </a:r>
          </a:p>
          <a:p>
            <a:r>
              <a:rPr lang="fr-CA" sz="1600" i="1">
                <a:solidFill>
                  <a:schemeClr val="bg1"/>
                </a:solidFill>
              </a:rPr>
              <a:t>3 avril 2025</a:t>
            </a:r>
          </a:p>
        </p:txBody>
      </p:sp>
    </p:spTree>
    <p:extLst>
      <p:ext uri="{BB962C8B-B14F-4D97-AF65-F5344CB8AC3E}">
        <p14:creationId xmlns:p14="http://schemas.microsoft.com/office/powerpoint/2010/main" val="175330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8DA8D-A3AB-0E15-9B11-70A883F7FDD8}"/>
              </a:ext>
            </a:extLst>
          </p:cNvPr>
          <p:cNvSpPr>
            <a:spLocks noGrp="1"/>
          </p:cNvSpPr>
          <p:nvPr>
            <p:ph type="title"/>
          </p:nvPr>
        </p:nvSpPr>
        <p:spPr/>
        <p:txBody>
          <a:bodyPr/>
          <a:lstStyle/>
          <a:p>
            <a:r>
              <a:rPr lang="fr-CA"/>
              <a:t>Pl 101</a:t>
            </a:r>
          </a:p>
        </p:txBody>
      </p:sp>
      <p:sp>
        <p:nvSpPr>
          <p:cNvPr id="3" name="Espace réservé du contenu 2">
            <a:extLst>
              <a:ext uri="{FF2B5EF4-FFF2-40B4-BE49-F238E27FC236}">
                <a16:creationId xmlns:a16="http://schemas.microsoft.com/office/drawing/2014/main" id="{8B655B0A-7FDD-70E1-782F-F4EC1148B791}"/>
              </a:ext>
            </a:extLst>
          </p:cNvPr>
          <p:cNvSpPr>
            <a:spLocks noGrp="1"/>
          </p:cNvSpPr>
          <p:nvPr>
            <p:ph idx="1"/>
          </p:nvPr>
        </p:nvSpPr>
        <p:spPr/>
        <p:txBody>
          <a:bodyPr vert="horz" lIns="91440" tIns="45720" rIns="91440" bIns="45720" rtlCol="0" anchor="t">
            <a:normAutofit/>
          </a:bodyPr>
          <a:lstStyle/>
          <a:p>
            <a:pPr marL="0" indent="0">
              <a:buNone/>
            </a:pPr>
            <a:r>
              <a:rPr lang="fr-CA" i="1">
                <a:latin typeface="Arial"/>
                <a:cs typeface="Arial"/>
              </a:rPr>
              <a:t>Loi visant l’amélioration de certaines lois du travail</a:t>
            </a:r>
          </a:p>
          <a:p>
            <a:pPr marL="342900" indent="-342900"/>
            <a:r>
              <a:rPr lang="fr-CA" b="0">
                <a:latin typeface="Arial"/>
                <a:cs typeface="Arial"/>
              </a:rPr>
              <a:t>Par son projet de loi, le ministre reporte l’application des mécanismes de prévention – pourtant essentiels – dans les milieux de l’éducation et de la santé.</a:t>
            </a:r>
          </a:p>
        </p:txBody>
      </p:sp>
      <p:pic>
        <p:nvPicPr>
          <p:cNvPr id="4" name="Picture 2" descr="Le ministre Jean Boulet annonce un investissement de 10 M$ pour ...">
            <a:extLst>
              <a:ext uri="{FF2B5EF4-FFF2-40B4-BE49-F238E27FC236}">
                <a16:creationId xmlns:a16="http://schemas.microsoft.com/office/drawing/2014/main" id="{4F4CEE3B-EE82-32F5-FD1A-51F345CA58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74" t="6525" r="41651" b="47987"/>
          <a:stretch/>
        </p:blipFill>
        <p:spPr bwMode="auto">
          <a:xfrm>
            <a:off x="4305613" y="583660"/>
            <a:ext cx="1073212" cy="10200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E3DDCFD-58FC-F182-3EB7-A9A94163E60A}"/>
              </a:ext>
            </a:extLst>
          </p:cNvPr>
          <p:cNvSpPr txBox="1"/>
          <p:nvPr/>
        </p:nvSpPr>
        <p:spPr>
          <a:xfrm>
            <a:off x="838200" y="3922504"/>
            <a:ext cx="1865014" cy="584775"/>
          </a:xfrm>
          <a:prstGeom prst="rect">
            <a:avLst/>
          </a:prstGeom>
          <a:noFill/>
        </p:spPr>
        <p:txBody>
          <a:bodyPr wrap="square" rtlCol="0">
            <a:spAutoFit/>
          </a:bodyPr>
          <a:lstStyle/>
          <a:p>
            <a:r>
              <a:rPr lang="fr-CA" sz="1600" i="1">
                <a:solidFill>
                  <a:schemeClr val="bg1"/>
                </a:solidFill>
              </a:rPr>
              <a:t>Déposé le</a:t>
            </a:r>
          </a:p>
          <a:p>
            <a:r>
              <a:rPr lang="fr-CA" sz="1600" i="1">
                <a:solidFill>
                  <a:schemeClr val="bg1"/>
                </a:solidFill>
              </a:rPr>
              <a:t>24 avril 2025</a:t>
            </a:r>
          </a:p>
        </p:txBody>
      </p:sp>
    </p:spTree>
    <p:extLst>
      <p:ext uri="{BB962C8B-B14F-4D97-AF65-F5344CB8AC3E}">
        <p14:creationId xmlns:p14="http://schemas.microsoft.com/office/powerpoint/2010/main" val="14604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9446C-83B5-AA5E-3773-AA3E765932DA}"/>
              </a:ext>
            </a:extLst>
          </p:cNvPr>
          <p:cNvSpPr>
            <a:spLocks noGrp="1"/>
          </p:cNvSpPr>
          <p:nvPr>
            <p:ph type="title"/>
          </p:nvPr>
        </p:nvSpPr>
        <p:spPr/>
        <p:txBody>
          <a:bodyPr/>
          <a:lstStyle/>
          <a:p>
            <a:r>
              <a:rPr lang="fr-CA"/>
              <a:t>Dévalorisation de la profession enseignante</a:t>
            </a:r>
          </a:p>
        </p:txBody>
      </p:sp>
      <p:sp>
        <p:nvSpPr>
          <p:cNvPr id="7" name="Espace réservé du contenu 6">
            <a:extLst>
              <a:ext uri="{FF2B5EF4-FFF2-40B4-BE49-F238E27FC236}">
                <a16:creationId xmlns:a16="http://schemas.microsoft.com/office/drawing/2014/main" id="{A8D551CE-B2F8-89FD-880F-5F79ED87914E}"/>
              </a:ext>
            </a:extLst>
          </p:cNvPr>
          <p:cNvSpPr>
            <a:spLocks noGrp="1"/>
          </p:cNvSpPr>
          <p:nvPr>
            <p:ph idx="1"/>
          </p:nvPr>
        </p:nvSpPr>
        <p:spPr/>
        <p:txBody>
          <a:bodyPr>
            <a:normAutofit/>
          </a:bodyPr>
          <a:lstStyle/>
          <a:p>
            <a:r>
              <a:rPr lang="fr-CA"/>
              <a:t>Formations écourtées en construction et en santé</a:t>
            </a:r>
          </a:p>
          <a:p>
            <a:pPr marL="358775" marR="0" lvl="0" indent="-358775" algn="l" defTabSz="720000" rtl="0" eaLnBrk="1" fontAlgn="auto" latinLnBrk="0" hangingPunct="1">
              <a:lnSpc>
                <a:spcPct val="100000"/>
              </a:lnSpc>
              <a:spcBef>
                <a:spcPts val="600"/>
              </a:spcBef>
              <a:spcAft>
                <a:spcPts val="0"/>
              </a:spcAft>
              <a:buClrTx/>
              <a:buSzTx/>
              <a:buFont typeface="Arial" panose="020B0604020202020204" pitchFamily="34" charset="0"/>
              <a:buChar char="•"/>
              <a:tabLst>
                <a:tab pos="365125" algn="l"/>
              </a:tabLst>
              <a:defRPr/>
            </a:pPr>
            <a:r>
              <a:rPr kumimoji="0" lang="fr-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Démantèlement des services de francisation dans les CSS</a:t>
            </a:r>
          </a:p>
          <a:p>
            <a:pPr marL="358775" marR="0" lvl="0" indent="-358775" algn="l" defTabSz="720000" rtl="0" eaLnBrk="1" fontAlgn="auto" latinLnBrk="0" hangingPunct="1">
              <a:lnSpc>
                <a:spcPct val="100000"/>
              </a:lnSpc>
              <a:spcBef>
                <a:spcPts val="600"/>
              </a:spcBef>
              <a:spcAft>
                <a:spcPts val="0"/>
              </a:spcAft>
              <a:buClrTx/>
              <a:buSzTx/>
              <a:buFont typeface="Arial" panose="020B0604020202020204" pitchFamily="34" charset="0"/>
              <a:buChar char="•"/>
              <a:tabLst>
                <a:tab pos="365125" algn="l"/>
              </a:tabLst>
              <a:defRPr/>
            </a:pPr>
            <a:r>
              <a:rPr kumimoji="0" lang="fr-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Modifications au règlement sur les autorisations d’enseigner</a:t>
            </a:r>
          </a:p>
          <a:p>
            <a:pPr marL="358775" marR="0" lvl="0" indent="-358775" algn="l" defTabSz="720000" rtl="0" eaLnBrk="1" fontAlgn="auto" latinLnBrk="0" hangingPunct="1">
              <a:lnSpc>
                <a:spcPct val="100000"/>
              </a:lnSpc>
              <a:spcBef>
                <a:spcPts val="600"/>
              </a:spcBef>
              <a:spcAft>
                <a:spcPts val="0"/>
              </a:spcAft>
              <a:buClrTx/>
              <a:buSzTx/>
              <a:buFont typeface="Arial" panose="020B0604020202020204" pitchFamily="34" charset="0"/>
              <a:buChar char="•"/>
              <a:tabLst>
                <a:tab pos="365125" algn="l"/>
              </a:tabLst>
              <a:defRPr/>
            </a:pPr>
            <a:r>
              <a:rPr lang="fr-CA"/>
              <a:t>Multiplication des formations écourtées menant au brevet</a:t>
            </a:r>
          </a:p>
          <a:p>
            <a:pPr>
              <a:defRPr/>
            </a:pPr>
            <a:r>
              <a:rPr lang="fr-CA"/>
              <a:t>Semaine de la prévention de la violence et de l’intimidation dans les écoles</a:t>
            </a:r>
          </a:p>
          <a:p>
            <a:pPr>
              <a:defRPr/>
            </a:pPr>
            <a:r>
              <a:rPr lang="fr-CA"/>
              <a:t>Imposition du vouvoiement</a:t>
            </a:r>
          </a:p>
          <a:p>
            <a:pPr>
              <a:defRPr/>
            </a:pPr>
            <a:r>
              <a:rPr lang="fr-CA"/>
              <a:t>Etc.</a:t>
            </a:r>
          </a:p>
          <a:p>
            <a:pPr marL="358775" marR="0" lvl="0" indent="-358775" algn="l" defTabSz="720000" rtl="0" eaLnBrk="1" fontAlgn="auto" latinLnBrk="0" hangingPunct="1">
              <a:lnSpc>
                <a:spcPct val="100000"/>
              </a:lnSpc>
              <a:spcBef>
                <a:spcPts val="600"/>
              </a:spcBef>
              <a:spcAft>
                <a:spcPts val="0"/>
              </a:spcAft>
              <a:buClrTx/>
              <a:buSzTx/>
              <a:buFont typeface="Arial" panose="020B0604020202020204" pitchFamily="34" charset="0"/>
              <a:buChar char="•"/>
              <a:tabLst>
                <a:tab pos="365125" algn="l"/>
              </a:tabLst>
              <a:defRPr/>
            </a:pPr>
            <a:endParaRPr kumimoji="0" lang="fr-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358775" marR="0" lvl="0" indent="-358775" algn="l" defTabSz="720000" rtl="0" eaLnBrk="1" fontAlgn="auto" latinLnBrk="0" hangingPunct="1">
              <a:lnSpc>
                <a:spcPct val="100000"/>
              </a:lnSpc>
              <a:spcBef>
                <a:spcPts val="600"/>
              </a:spcBef>
              <a:spcAft>
                <a:spcPts val="0"/>
              </a:spcAft>
              <a:buClrTx/>
              <a:buSzTx/>
              <a:buFont typeface="Arial" panose="020B0604020202020204" pitchFamily="34" charset="0"/>
              <a:buChar char="•"/>
              <a:tabLst>
                <a:tab pos="365125" algn="l"/>
              </a:tabLst>
              <a:defRPr/>
            </a:pPr>
            <a:endParaRPr kumimoji="0" lang="fr-CA"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fr-CA"/>
          </a:p>
          <a:p>
            <a:endParaRPr lang="fr-CA"/>
          </a:p>
        </p:txBody>
      </p:sp>
    </p:spTree>
    <p:extLst>
      <p:ext uri="{BB962C8B-B14F-4D97-AF65-F5344CB8AC3E}">
        <p14:creationId xmlns:p14="http://schemas.microsoft.com/office/powerpoint/2010/main" val="2057933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C5151D3-6438-F5C3-864F-E9792F05FAAD}"/>
              </a:ext>
            </a:extLst>
          </p:cNvPr>
          <p:cNvSpPr>
            <a:spLocks noGrp="1"/>
          </p:cNvSpPr>
          <p:nvPr>
            <p:ph type="title"/>
          </p:nvPr>
        </p:nvSpPr>
        <p:spPr/>
        <p:txBody>
          <a:bodyPr>
            <a:normAutofit fontScale="90000"/>
          </a:bodyPr>
          <a:lstStyle/>
          <a:p>
            <a:r>
              <a:rPr lang="fr-CA" sz="4400" dirty="0">
                <a:latin typeface="Impact"/>
              </a:rPr>
              <a:t>Le grand « redressement </a:t>
            </a:r>
            <a:r>
              <a:rPr lang="fr-CA" sz="4400">
                <a:latin typeface="Impact"/>
              </a:rPr>
              <a:t>» promis par la CAQ en éducation, ça aura plutôt été de multiples occasions de</a:t>
            </a:r>
            <a:r>
              <a:rPr lang="fr-CA">
                <a:latin typeface="Impact"/>
              </a:rPr>
              <a:t>...</a:t>
            </a:r>
            <a:endParaRPr lang="fr-CA"/>
          </a:p>
        </p:txBody>
      </p:sp>
    </p:spTree>
    <p:extLst>
      <p:ext uri="{BB962C8B-B14F-4D97-AF65-F5344CB8AC3E}">
        <p14:creationId xmlns:p14="http://schemas.microsoft.com/office/powerpoint/2010/main" val="2073276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B2258F9-7DF9-53BB-0254-3C9F7F511994}"/>
              </a:ext>
            </a:extLst>
          </p:cNvPr>
          <p:cNvSpPr>
            <a:spLocks noGrp="1"/>
          </p:cNvSpPr>
          <p:nvPr>
            <p:ph type="title"/>
          </p:nvPr>
        </p:nvSpPr>
        <p:spPr/>
        <p:txBody>
          <a:bodyPr/>
          <a:lstStyle/>
          <a:p>
            <a:r>
              <a:rPr lang="fr-CA"/>
              <a:t>introduction</a:t>
            </a:r>
          </a:p>
        </p:txBody>
      </p:sp>
    </p:spTree>
    <p:extLst>
      <p:ext uri="{BB962C8B-B14F-4D97-AF65-F5344CB8AC3E}">
        <p14:creationId xmlns:p14="http://schemas.microsoft.com/office/powerpoint/2010/main" val="337489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268FB-BEA2-AC01-88CC-CA212419910F}"/>
              </a:ext>
            </a:extLst>
          </p:cNvPr>
          <p:cNvSpPr>
            <a:spLocks noGrp="1"/>
          </p:cNvSpPr>
          <p:nvPr>
            <p:ph type="title"/>
          </p:nvPr>
        </p:nvSpPr>
        <p:spPr/>
        <p:txBody>
          <a:bodyPr>
            <a:normAutofit fontScale="90000"/>
          </a:bodyPr>
          <a:lstStyle/>
          <a:p>
            <a:r>
              <a:rPr lang="fr-CA" cap="none">
                <a:latin typeface="Impact"/>
              </a:rPr>
              <a:t>CENTRALISER LE POUVOIR ENTRE LES MAINS</a:t>
            </a:r>
            <a:br>
              <a:rPr lang="fr-CA" cap="none"/>
            </a:br>
            <a:r>
              <a:rPr lang="fr-CA" cap="none">
                <a:latin typeface="Impact"/>
              </a:rPr>
              <a:t>DU MINISTRE DE L’ÉDUCATION ET DU GOUVERNEMENT</a:t>
            </a:r>
          </a:p>
        </p:txBody>
      </p:sp>
      <p:sp>
        <p:nvSpPr>
          <p:cNvPr id="4" name="Ellipse 3">
            <a:extLst>
              <a:ext uri="{FF2B5EF4-FFF2-40B4-BE49-F238E27FC236}">
                <a16:creationId xmlns:a16="http://schemas.microsoft.com/office/drawing/2014/main" id="{306BEDC0-D6F5-9189-DC0F-6DF8062C351F}"/>
              </a:ext>
            </a:extLst>
          </p:cNvPr>
          <p:cNvSpPr/>
          <p:nvPr/>
        </p:nvSpPr>
        <p:spPr>
          <a:xfrm>
            <a:off x="1108840" y="2184228"/>
            <a:ext cx="1865014" cy="178353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CA"/>
              <a:t>PL 40</a:t>
            </a:r>
          </a:p>
        </p:txBody>
      </p:sp>
      <p:sp>
        <p:nvSpPr>
          <p:cNvPr id="5" name="Signe Plus 4">
            <a:extLst>
              <a:ext uri="{FF2B5EF4-FFF2-40B4-BE49-F238E27FC236}">
                <a16:creationId xmlns:a16="http://schemas.microsoft.com/office/drawing/2014/main" id="{D89B0C78-6B8F-28EC-31E1-93360C2EE484}"/>
              </a:ext>
            </a:extLst>
          </p:cNvPr>
          <p:cNvSpPr/>
          <p:nvPr/>
        </p:nvSpPr>
        <p:spPr>
          <a:xfrm>
            <a:off x="3941443" y="2855698"/>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6" name="ZoneTexte 5">
            <a:extLst>
              <a:ext uri="{FF2B5EF4-FFF2-40B4-BE49-F238E27FC236}">
                <a16:creationId xmlns:a16="http://schemas.microsoft.com/office/drawing/2014/main" id="{7EA774C5-462B-F01B-E3B1-A562ACB21F87}"/>
              </a:ext>
            </a:extLst>
          </p:cNvPr>
          <p:cNvSpPr txBox="1"/>
          <p:nvPr/>
        </p:nvSpPr>
        <p:spPr>
          <a:xfrm>
            <a:off x="849496" y="4393954"/>
            <a:ext cx="2383701" cy="1569660"/>
          </a:xfrm>
          <a:prstGeom prst="rect">
            <a:avLst/>
          </a:prstGeom>
          <a:noFill/>
        </p:spPr>
        <p:txBody>
          <a:bodyPr wrap="square" lIns="91440" tIns="45720" rIns="91440" bIns="45720" anchor="t">
            <a:spAutoFit/>
          </a:bodyPr>
          <a:lstStyle/>
          <a:p>
            <a:pPr algn="ctr" fontAlgn="base"/>
            <a:r>
              <a:rPr lang="fr-CA" sz="1600" i="1"/>
              <a:t>Loi modifiant principalement la Loi sur l’instruction publique relativement à l’organisation et à la gouvernance scolaires</a:t>
            </a:r>
          </a:p>
        </p:txBody>
      </p:sp>
      <p:sp>
        <p:nvSpPr>
          <p:cNvPr id="7" name="ZoneTexte 6">
            <a:extLst>
              <a:ext uri="{FF2B5EF4-FFF2-40B4-BE49-F238E27FC236}">
                <a16:creationId xmlns:a16="http://schemas.microsoft.com/office/drawing/2014/main" id="{6C4AC59C-37FB-4F97-D866-1FF5A536E371}"/>
              </a:ext>
            </a:extLst>
          </p:cNvPr>
          <p:cNvSpPr txBox="1"/>
          <p:nvPr/>
        </p:nvSpPr>
        <p:spPr>
          <a:xfrm>
            <a:off x="1108839" y="4193218"/>
            <a:ext cx="1865014" cy="246221"/>
          </a:xfrm>
          <a:prstGeom prst="rect">
            <a:avLst/>
          </a:prstGeom>
          <a:noFill/>
        </p:spPr>
        <p:txBody>
          <a:bodyPr wrap="square" rtlCol="0">
            <a:spAutoFit/>
          </a:bodyPr>
          <a:lstStyle/>
          <a:p>
            <a:pPr algn="ctr"/>
            <a:r>
              <a:rPr lang="fr-CA" sz="1000" i="1"/>
              <a:t>1</a:t>
            </a:r>
            <a:r>
              <a:rPr lang="fr-CA" sz="1000" i="1" baseline="30000"/>
              <a:t>er</a:t>
            </a:r>
            <a:r>
              <a:rPr lang="fr-CA" sz="1000" i="1"/>
              <a:t> octobre 2019</a:t>
            </a:r>
          </a:p>
        </p:txBody>
      </p:sp>
      <p:pic>
        <p:nvPicPr>
          <p:cNvPr id="8" name="Picture 2" descr="Jean-François Roberge, ministre au sein du gouvernement Legault | Le Devoir">
            <a:extLst>
              <a:ext uri="{FF2B5EF4-FFF2-40B4-BE49-F238E27FC236}">
                <a16:creationId xmlns:a16="http://schemas.microsoft.com/office/drawing/2014/main" id="{DFA9070F-2F75-4459-E0C3-055ABFA94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74" t="1274" r="18557" b="-1274"/>
          <a:stretch/>
        </p:blipFill>
        <p:spPr bwMode="auto">
          <a:xfrm>
            <a:off x="2282145" y="1835657"/>
            <a:ext cx="1073213" cy="1066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Ellipse 8">
            <a:extLst>
              <a:ext uri="{FF2B5EF4-FFF2-40B4-BE49-F238E27FC236}">
                <a16:creationId xmlns:a16="http://schemas.microsoft.com/office/drawing/2014/main" id="{A02FD7C9-BF3B-0C0B-CB80-CF0D4FCB71C4}"/>
              </a:ext>
            </a:extLst>
          </p:cNvPr>
          <p:cNvSpPr/>
          <p:nvPr/>
        </p:nvSpPr>
        <p:spPr>
          <a:xfrm>
            <a:off x="5339872" y="2184228"/>
            <a:ext cx="1865014" cy="178353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CA"/>
              <a:t>PL 23</a:t>
            </a:r>
          </a:p>
        </p:txBody>
      </p:sp>
      <p:sp>
        <p:nvSpPr>
          <p:cNvPr id="10" name="Signe Plus 9">
            <a:extLst>
              <a:ext uri="{FF2B5EF4-FFF2-40B4-BE49-F238E27FC236}">
                <a16:creationId xmlns:a16="http://schemas.microsoft.com/office/drawing/2014/main" id="{018E6C9C-C12F-3287-99E5-CB9625C9B34E}"/>
              </a:ext>
            </a:extLst>
          </p:cNvPr>
          <p:cNvSpPr/>
          <p:nvPr/>
        </p:nvSpPr>
        <p:spPr>
          <a:xfrm>
            <a:off x="7967895" y="3075994"/>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pic>
        <p:nvPicPr>
          <p:cNvPr id="11" name="Picture 2" descr="Qualité de l’air dans les écoles : la situation s’améliore, dit le ...">
            <a:extLst>
              <a:ext uri="{FF2B5EF4-FFF2-40B4-BE49-F238E27FC236}">
                <a16:creationId xmlns:a16="http://schemas.microsoft.com/office/drawing/2014/main" id="{52992BBD-2264-AB08-B787-68304BD1B1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86" t="-4567" r="6966" b="4567"/>
          <a:stretch/>
        </p:blipFill>
        <p:spPr bwMode="auto">
          <a:xfrm>
            <a:off x="6657328" y="1881367"/>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A87E610C-1DE4-1374-C1AB-4F0BF7ECE165}"/>
              </a:ext>
            </a:extLst>
          </p:cNvPr>
          <p:cNvSpPr txBox="1"/>
          <p:nvPr/>
        </p:nvSpPr>
        <p:spPr>
          <a:xfrm>
            <a:off x="5216091" y="4359146"/>
            <a:ext cx="2383701" cy="1815882"/>
          </a:xfrm>
          <a:prstGeom prst="rect">
            <a:avLst/>
          </a:prstGeom>
          <a:noFill/>
        </p:spPr>
        <p:txBody>
          <a:bodyPr wrap="square" lIns="91440" tIns="45720" rIns="91440" bIns="45720" anchor="t">
            <a:spAutoFit/>
          </a:bodyPr>
          <a:lstStyle/>
          <a:p>
            <a:pPr algn="ctr"/>
            <a:r>
              <a:rPr lang="fr-CA" sz="1600" i="1"/>
              <a:t>Loi modifiant principalement la Loi sur l’instruction publique et édictant la Loi sur l’Institut national d’excellence en éducation</a:t>
            </a:r>
            <a:endParaRPr lang="fr-CA" sz="1600" i="1">
              <a:cs typeface="Arial"/>
            </a:endParaRPr>
          </a:p>
        </p:txBody>
      </p:sp>
      <p:sp>
        <p:nvSpPr>
          <p:cNvPr id="13" name="ZoneTexte 12">
            <a:extLst>
              <a:ext uri="{FF2B5EF4-FFF2-40B4-BE49-F238E27FC236}">
                <a16:creationId xmlns:a16="http://schemas.microsoft.com/office/drawing/2014/main" id="{6B2C403D-B55B-B0DF-163C-A2A2BBED8B80}"/>
              </a:ext>
            </a:extLst>
          </p:cNvPr>
          <p:cNvSpPr txBox="1"/>
          <p:nvPr/>
        </p:nvSpPr>
        <p:spPr>
          <a:xfrm>
            <a:off x="5475434" y="4147511"/>
            <a:ext cx="1865014" cy="246221"/>
          </a:xfrm>
          <a:prstGeom prst="rect">
            <a:avLst/>
          </a:prstGeom>
          <a:noFill/>
        </p:spPr>
        <p:txBody>
          <a:bodyPr wrap="square" rtlCol="0">
            <a:spAutoFit/>
          </a:bodyPr>
          <a:lstStyle/>
          <a:p>
            <a:pPr algn="ctr"/>
            <a:r>
              <a:rPr lang="fr-CA" sz="1000" i="1"/>
              <a:t>4 mai 2023</a:t>
            </a:r>
          </a:p>
        </p:txBody>
      </p:sp>
      <p:sp>
        <p:nvSpPr>
          <p:cNvPr id="14" name="Ellipse 13">
            <a:extLst>
              <a:ext uri="{FF2B5EF4-FFF2-40B4-BE49-F238E27FC236}">
                <a16:creationId xmlns:a16="http://schemas.microsoft.com/office/drawing/2014/main" id="{797C6F0D-9C0D-C991-529B-28CB93DE2B11}"/>
              </a:ext>
            </a:extLst>
          </p:cNvPr>
          <p:cNvSpPr/>
          <p:nvPr/>
        </p:nvSpPr>
        <p:spPr>
          <a:xfrm>
            <a:off x="9367926" y="2184227"/>
            <a:ext cx="1865014" cy="1783533"/>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CA"/>
              <a:t>PL 100</a:t>
            </a:r>
          </a:p>
        </p:txBody>
      </p:sp>
      <p:sp>
        <p:nvSpPr>
          <p:cNvPr id="16" name="ZoneTexte 15">
            <a:extLst>
              <a:ext uri="{FF2B5EF4-FFF2-40B4-BE49-F238E27FC236}">
                <a16:creationId xmlns:a16="http://schemas.microsoft.com/office/drawing/2014/main" id="{7A254827-887F-2943-2E9E-2043D98EFD1F}"/>
              </a:ext>
            </a:extLst>
          </p:cNvPr>
          <p:cNvSpPr txBox="1"/>
          <p:nvPr/>
        </p:nvSpPr>
        <p:spPr>
          <a:xfrm>
            <a:off x="9108582" y="4270843"/>
            <a:ext cx="2383701" cy="2062103"/>
          </a:xfrm>
          <a:prstGeom prst="rect">
            <a:avLst/>
          </a:prstGeom>
          <a:noFill/>
        </p:spPr>
        <p:txBody>
          <a:bodyPr wrap="square" lIns="91440" tIns="45720" rIns="91440" bIns="45720" anchor="t">
            <a:spAutoFit/>
          </a:bodyPr>
          <a:lstStyle/>
          <a:p>
            <a:pPr algn="ctr"/>
            <a:r>
              <a:rPr lang="fr-CA" sz="1600" i="1"/>
              <a:t>Loi sur la négociation et la détermination des conditions de travail requérant une coordination nationale notamment dans les secteurs public et parapublic</a:t>
            </a:r>
            <a:endParaRPr lang="fr-CA" sz="1600" i="1">
              <a:cs typeface="Arial"/>
            </a:endParaRPr>
          </a:p>
        </p:txBody>
      </p:sp>
      <p:pic>
        <p:nvPicPr>
          <p:cNvPr id="17" name="Picture 6" descr="Réforme électorale au Québec : « le boulot est déjà commencé », dit ...">
            <a:extLst>
              <a:ext uri="{FF2B5EF4-FFF2-40B4-BE49-F238E27FC236}">
                <a16:creationId xmlns:a16="http://schemas.microsoft.com/office/drawing/2014/main" id="{672384EA-2426-1A2E-0920-5B48B7EFD7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986" r="35274" b="30292"/>
          <a:stretch/>
        </p:blipFill>
        <p:spPr bwMode="auto">
          <a:xfrm>
            <a:off x="10598561" y="1835657"/>
            <a:ext cx="1111831" cy="10200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F79C90D-ECFC-CE7E-8123-7F56C1D10486}"/>
              </a:ext>
            </a:extLst>
          </p:cNvPr>
          <p:cNvSpPr txBox="1"/>
          <p:nvPr/>
        </p:nvSpPr>
        <p:spPr>
          <a:xfrm>
            <a:off x="9365663" y="4070107"/>
            <a:ext cx="1865014" cy="246221"/>
          </a:xfrm>
          <a:prstGeom prst="rect">
            <a:avLst/>
          </a:prstGeom>
          <a:noFill/>
        </p:spPr>
        <p:txBody>
          <a:bodyPr wrap="square" rtlCol="0">
            <a:spAutoFit/>
          </a:bodyPr>
          <a:lstStyle/>
          <a:p>
            <a:pPr algn="ctr"/>
            <a:r>
              <a:rPr lang="fr-CA" sz="1000" i="1"/>
              <a:t>23 avril 2025</a:t>
            </a:r>
          </a:p>
        </p:txBody>
      </p:sp>
    </p:spTree>
    <p:extLst>
      <p:ext uri="{BB962C8B-B14F-4D97-AF65-F5344CB8AC3E}">
        <p14:creationId xmlns:p14="http://schemas.microsoft.com/office/powerpoint/2010/main" val="1438001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D07DF-8C3F-16E8-E253-2252EA094839}"/>
              </a:ext>
            </a:extLst>
          </p:cNvPr>
          <p:cNvSpPr>
            <a:spLocks noGrp="1"/>
          </p:cNvSpPr>
          <p:nvPr>
            <p:ph type="title"/>
          </p:nvPr>
        </p:nvSpPr>
        <p:spPr/>
        <p:txBody>
          <a:bodyPr/>
          <a:lstStyle/>
          <a:p>
            <a:r>
              <a:rPr lang="fr-CA"/>
              <a:t>Contrôler et museler les profs</a:t>
            </a:r>
          </a:p>
        </p:txBody>
      </p:sp>
      <p:sp>
        <p:nvSpPr>
          <p:cNvPr id="10" name="Ellipse 9">
            <a:extLst>
              <a:ext uri="{FF2B5EF4-FFF2-40B4-BE49-F238E27FC236}">
                <a16:creationId xmlns:a16="http://schemas.microsoft.com/office/drawing/2014/main" id="{E7215F48-01FB-61C6-E80D-AAF10DFD79F9}"/>
              </a:ext>
            </a:extLst>
          </p:cNvPr>
          <p:cNvSpPr/>
          <p:nvPr/>
        </p:nvSpPr>
        <p:spPr>
          <a:xfrm>
            <a:off x="413100" y="2017319"/>
            <a:ext cx="1865014" cy="178353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CA"/>
              <a:t>PL 40</a:t>
            </a:r>
          </a:p>
        </p:txBody>
      </p:sp>
      <p:sp>
        <p:nvSpPr>
          <p:cNvPr id="11" name="Ellipse 10">
            <a:extLst>
              <a:ext uri="{FF2B5EF4-FFF2-40B4-BE49-F238E27FC236}">
                <a16:creationId xmlns:a16="http://schemas.microsoft.com/office/drawing/2014/main" id="{CFFEA8A3-9182-9FD3-F7A5-E6B084E9FE58}"/>
              </a:ext>
            </a:extLst>
          </p:cNvPr>
          <p:cNvSpPr/>
          <p:nvPr/>
        </p:nvSpPr>
        <p:spPr>
          <a:xfrm>
            <a:off x="3482917" y="2053139"/>
            <a:ext cx="1865014" cy="1783533"/>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CA"/>
              <a:t>PL 23</a:t>
            </a:r>
          </a:p>
        </p:txBody>
      </p:sp>
      <p:sp>
        <p:nvSpPr>
          <p:cNvPr id="13" name="Signe Plus 12">
            <a:extLst>
              <a:ext uri="{FF2B5EF4-FFF2-40B4-BE49-F238E27FC236}">
                <a16:creationId xmlns:a16="http://schemas.microsoft.com/office/drawing/2014/main" id="{7B349705-5982-84DA-1D87-4E458EEDFB73}"/>
              </a:ext>
            </a:extLst>
          </p:cNvPr>
          <p:cNvSpPr/>
          <p:nvPr/>
        </p:nvSpPr>
        <p:spPr>
          <a:xfrm>
            <a:off x="2696109" y="2602158"/>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4" name="Signe Plus 13">
            <a:extLst>
              <a:ext uri="{FF2B5EF4-FFF2-40B4-BE49-F238E27FC236}">
                <a16:creationId xmlns:a16="http://schemas.microsoft.com/office/drawing/2014/main" id="{9C835E65-2A95-5537-96D3-C9DD2300EDB3}"/>
              </a:ext>
            </a:extLst>
          </p:cNvPr>
          <p:cNvSpPr/>
          <p:nvPr/>
        </p:nvSpPr>
        <p:spPr>
          <a:xfrm>
            <a:off x="5835176" y="2597876"/>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pic>
        <p:nvPicPr>
          <p:cNvPr id="15" name="Picture 2" descr="Qualité de l’air dans les écoles : la situation s’améliore, dit le ...">
            <a:extLst>
              <a:ext uri="{FF2B5EF4-FFF2-40B4-BE49-F238E27FC236}">
                <a16:creationId xmlns:a16="http://schemas.microsoft.com/office/drawing/2014/main" id="{6DC9AF15-259C-86BA-0B96-0FF1C8DD35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4758512" y="1590368"/>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5F69980F-C9A3-4AC6-BBEC-B41DC9734486}"/>
              </a:ext>
            </a:extLst>
          </p:cNvPr>
          <p:cNvSpPr txBox="1"/>
          <p:nvPr/>
        </p:nvSpPr>
        <p:spPr>
          <a:xfrm>
            <a:off x="153756" y="4227045"/>
            <a:ext cx="2383701" cy="1569660"/>
          </a:xfrm>
          <a:prstGeom prst="rect">
            <a:avLst/>
          </a:prstGeom>
          <a:noFill/>
        </p:spPr>
        <p:txBody>
          <a:bodyPr wrap="square" lIns="91440" tIns="45720" rIns="91440" bIns="45720" anchor="t">
            <a:spAutoFit/>
          </a:bodyPr>
          <a:lstStyle/>
          <a:p>
            <a:pPr algn="ctr" fontAlgn="base"/>
            <a:r>
              <a:rPr lang="fr-CA" sz="1600" i="1"/>
              <a:t>Loi modifiant principalement la Loi sur l’instruction publique relativement à l’organisation et à la gouvernance scolaires</a:t>
            </a:r>
            <a:endParaRPr lang="fr-CA" sz="1600" i="1">
              <a:cs typeface="Arial"/>
            </a:endParaRPr>
          </a:p>
        </p:txBody>
      </p:sp>
      <p:sp>
        <p:nvSpPr>
          <p:cNvPr id="17" name="ZoneTexte 16">
            <a:extLst>
              <a:ext uri="{FF2B5EF4-FFF2-40B4-BE49-F238E27FC236}">
                <a16:creationId xmlns:a16="http://schemas.microsoft.com/office/drawing/2014/main" id="{C91A62CA-F4CD-610A-4EAB-BED9DA69BBF8}"/>
              </a:ext>
            </a:extLst>
          </p:cNvPr>
          <p:cNvSpPr txBox="1"/>
          <p:nvPr/>
        </p:nvSpPr>
        <p:spPr>
          <a:xfrm>
            <a:off x="3223573" y="4139755"/>
            <a:ext cx="2383701" cy="1815882"/>
          </a:xfrm>
          <a:prstGeom prst="rect">
            <a:avLst/>
          </a:prstGeom>
          <a:noFill/>
        </p:spPr>
        <p:txBody>
          <a:bodyPr wrap="square" lIns="91440" tIns="45720" rIns="91440" bIns="45720" anchor="t">
            <a:spAutoFit/>
          </a:bodyPr>
          <a:lstStyle/>
          <a:p>
            <a:pPr algn="ctr"/>
            <a:r>
              <a:rPr lang="fr-CA" sz="1600" i="1"/>
              <a:t>Loi modifiant principalement la Loi sur l’instruction publique et édictant la Loi sur l’Institut national d’excellence en éducation</a:t>
            </a:r>
            <a:endParaRPr lang="fr-CA" sz="1600" i="1">
              <a:cs typeface="Arial"/>
            </a:endParaRPr>
          </a:p>
        </p:txBody>
      </p:sp>
      <p:sp>
        <p:nvSpPr>
          <p:cNvPr id="20" name="ZoneTexte 19">
            <a:extLst>
              <a:ext uri="{FF2B5EF4-FFF2-40B4-BE49-F238E27FC236}">
                <a16:creationId xmlns:a16="http://schemas.microsoft.com/office/drawing/2014/main" id="{AA2E6025-3E52-E1EE-6E01-9E594723FA78}"/>
              </a:ext>
            </a:extLst>
          </p:cNvPr>
          <p:cNvSpPr txBox="1"/>
          <p:nvPr/>
        </p:nvSpPr>
        <p:spPr>
          <a:xfrm>
            <a:off x="3480654" y="3939019"/>
            <a:ext cx="1865014" cy="246221"/>
          </a:xfrm>
          <a:prstGeom prst="rect">
            <a:avLst/>
          </a:prstGeom>
          <a:noFill/>
        </p:spPr>
        <p:txBody>
          <a:bodyPr wrap="square" rtlCol="0">
            <a:spAutoFit/>
          </a:bodyPr>
          <a:lstStyle/>
          <a:p>
            <a:pPr algn="ctr"/>
            <a:r>
              <a:rPr lang="fr-CA" sz="1000" i="1"/>
              <a:t>4 mai 2023</a:t>
            </a:r>
          </a:p>
        </p:txBody>
      </p:sp>
      <p:sp>
        <p:nvSpPr>
          <p:cNvPr id="21" name="ZoneTexte 20">
            <a:extLst>
              <a:ext uri="{FF2B5EF4-FFF2-40B4-BE49-F238E27FC236}">
                <a16:creationId xmlns:a16="http://schemas.microsoft.com/office/drawing/2014/main" id="{842976C5-C7A7-3F49-A543-962AD1A63721}"/>
              </a:ext>
            </a:extLst>
          </p:cNvPr>
          <p:cNvSpPr txBox="1"/>
          <p:nvPr/>
        </p:nvSpPr>
        <p:spPr>
          <a:xfrm>
            <a:off x="413099" y="4026309"/>
            <a:ext cx="1865014" cy="246221"/>
          </a:xfrm>
          <a:prstGeom prst="rect">
            <a:avLst/>
          </a:prstGeom>
          <a:noFill/>
        </p:spPr>
        <p:txBody>
          <a:bodyPr wrap="square" rtlCol="0">
            <a:spAutoFit/>
          </a:bodyPr>
          <a:lstStyle/>
          <a:p>
            <a:pPr algn="ctr"/>
            <a:r>
              <a:rPr lang="fr-CA" sz="1000" i="1"/>
              <a:t>1</a:t>
            </a:r>
            <a:r>
              <a:rPr lang="fr-CA" sz="1000" i="1" baseline="30000"/>
              <a:t>er</a:t>
            </a:r>
            <a:r>
              <a:rPr lang="fr-CA" sz="1000" i="1"/>
              <a:t> octobre 2019</a:t>
            </a:r>
          </a:p>
        </p:txBody>
      </p:sp>
      <p:pic>
        <p:nvPicPr>
          <p:cNvPr id="22" name="Picture 2" descr="Jean-François Roberge, ministre au sein du gouvernement Legault | Le Devoir">
            <a:extLst>
              <a:ext uri="{FF2B5EF4-FFF2-40B4-BE49-F238E27FC236}">
                <a16:creationId xmlns:a16="http://schemas.microsoft.com/office/drawing/2014/main" id="{3DBC77E4-830C-511F-2F4C-CDADA032FA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074" t="1274" r="18557" b="-1274"/>
          <a:stretch/>
        </p:blipFill>
        <p:spPr bwMode="auto">
          <a:xfrm>
            <a:off x="1575904" y="1528891"/>
            <a:ext cx="1073213" cy="1066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4" name="Ellipse 23">
            <a:extLst>
              <a:ext uri="{FF2B5EF4-FFF2-40B4-BE49-F238E27FC236}">
                <a16:creationId xmlns:a16="http://schemas.microsoft.com/office/drawing/2014/main" id="{F8511272-8480-368B-C873-956C052C87F2}"/>
              </a:ext>
            </a:extLst>
          </p:cNvPr>
          <p:cNvSpPr/>
          <p:nvPr/>
        </p:nvSpPr>
        <p:spPr>
          <a:xfrm>
            <a:off x="9825845" y="1907592"/>
            <a:ext cx="1865014" cy="17835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PL 94</a:t>
            </a:r>
          </a:p>
        </p:txBody>
      </p:sp>
      <p:pic>
        <p:nvPicPr>
          <p:cNvPr id="25" name="Picture 2" descr="Qualité de l’air dans les écoles : la situation s’améliore, dit le ...">
            <a:extLst>
              <a:ext uri="{FF2B5EF4-FFF2-40B4-BE49-F238E27FC236}">
                <a16:creationId xmlns:a16="http://schemas.microsoft.com/office/drawing/2014/main" id="{7D0EAFEC-EB30-6A9D-1EED-D9F7317B42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11066055" y="1590368"/>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70BACDB8-A43D-FFA1-2699-C99E6B603E44}"/>
              </a:ext>
            </a:extLst>
          </p:cNvPr>
          <p:cNvSpPr txBox="1"/>
          <p:nvPr/>
        </p:nvSpPr>
        <p:spPr>
          <a:xfrm>
            <a:off x="9825845" y="3893740"/>
            <a:ext cx="1865014" cy="246221"/>
          </a:xfrm>
          <a:prstGeom prst="rect">
            <a:avLst/>
          </a:prstGeom>
          <a:noFill/>
        </p:spPr>
        <p:txBody>
          <a:bodyPr wrap="square" rtlCol="0">
            <a:spAutoFit/>
          </a:bodyPr>
          <a:lstStyle/>
          <a:p>
            <a:pPr algn="ctr"/>
            <a:r>
              <a:rPr lang="fr-CA" sz="1000" i="1"/>
              <a:t>20 mars 2025</a:t>
            </a:r>
          </a:p>
        </p:txBody>
      </p:sp>
      <p:sp>
        <p:nvSpPr>
          <p:cNvPr id="27" name="ZoneTexte 26">
            <a:extLst>
              <a:ext uri="{FF2B5EF4-FFF2-40B4-BE49-F238E27FC236}">
                <a16:creationId xmlns:a16="http://schemas.microsoft.com/office/drawing/2014/main" id="{07E0AB35-F735-0403-5017-637606EB91BB}"/>
              </a:ext>
            </a:extLst>
          </p:cNvPr>
          <p:cNvSpPr txBox="1"/>
          <p:nvPr/>
        </p:nvSpPr>
        <p:spPr>
          <a:xfrm>
            <a:off x="9566501" y="4180688"/>
            <a:ext cx="2383701" cy="1323439"/>
          </a:xfrm>
          <a:prstGeom prst="rect">
            <a:avLst/>
          </a:prstGeom>
          <a:noFill/>
        </p:spPr>
        <p:txBody>
          <a:bodyPr wrap="square" lIns="91440" tIns="45720" rIns="91440" bIns="45720" anchor="t">
            <a:spAutoFit/>
          </a:bodyPr>
          <a:lstStyle/>
          <a:p>
            <a:pPr algn="l" fontAlgn="base"/>
            <a:r>
              <a:rPr lang="fr-CA" sz="1600" i="1"/>
              <a:t>Loi visant notamment à renforcer la laïcité dans le réseau de l’éducation et modifiant diverses dispositions législatives</a:t>
            </a:r>
            <a:endParaRPr lang="fr-CA" sz="1600" i="1">
              <a:cs typeface="Arial"/>
            </a:endParaRPr>
          </a:p>
        </p:txBody>
      </p:sp>
      <p:sp>
        <p:nvSpPr>
          <p:cNvPr id="28" name="Ellipse 27">
            <a:extLst>
              <a:ext uri="{FF2B5EF4-FFF2-40B4-BE49-F238E27FC236}">
                <a16:creationId xmlns:a16="http://schemas.microsoft.com/office/drawing/2014/main" id="{AED098E7-7920-B477-F4BC-3FBC887B4BB3}"/>
              </a:ext>
            </a:extLst>
          </p:cNvPr>
          <p:cNvSpPr/>
          <p:nvPr/>
        </p:nvSpPr>
        <p:spPr>
          <a:xfrm>
            <a:off x="6627552" y="1893230"/>
            <a:ext cx="1865014" cy="1783533"/>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CA"/>
              <a:t>Code d’éthique (PL 47)</a:t>
            </a:r>
          </a:p>
        </p:txBody>
      </p:sp>
      <p:sp>
        <p:nvSpPr>
          <p:cNvPr id="29" name="ZoneTexte 28">
            <a:extLst>
              <a:ext uri="{FF2B5EF4-FFF2-40B4-BE49-F238E27FC236}">
                <a16:creationId xmlns:a16="http://schemas.microsoft.com/office/drawing/2014/main" id="{5CCA3B98-5D53-1259-8183-C72BA5E3500E}"/>
              </a:ext>
            </a:extLst>
          </p:cNvPr>
          <p:cNvSpPr txBox="1"/>
          <p:nvPr/>
        </p:nvSpPr>
        <p:spPr>
          <a:xfrm>
            <a:off x="6524709" y="4241156"/>
            <a:ext cx="2383701" cy="1323439"/>
          </a:xfrm>
          <a:prstGeom prst="rect">
            <a:avLst/>
          </a:prstGeom>
          <a:noFill/>
        </p:spPr>
        <p:txBody>
          <a:bodyPr wrap="square" lIns="91440" tIns="45720" rIns="91440" bIns="45720" anchor="t">
            <a:spAutoFit/>
          </a:bodyPr>
          <a:lstStyle/>
          <a:p>
            <a:pPr algn="ctr"/>
            <a:r>
              <a:rPr lang="fr-CA" sz="1600" i="1"/>
              <a:t>Loi visant à renforcer la protection des élèves concernant notamment les actes de violence à caractère sexuel</a:t>
            </a:r>
            <a:endParaRPr lang="fr-CA" sz="1600" i="1">
              <a:cs typeface="Arial"/>
            </a:endParaRPr>
          </a:p>
        </p:txBody>
      </p:sp>
      <p:pic>
        <p:nvPicPr>
          <p:cNvPr id="30" name="Picture 2" descr="Qualité de l’air dans les écoles : la situation s’améliore, dit le ...">
            <a:extLst>
              <a:ext uri="{FF2B5EF4-FFF2-40B4-BE49-F238E27FC236}">
                <a16:creationId xmlns:a16="http://schemas.microsoft.com/office/drawing/2014/main" id="{926FF477-56E7-FCDB-68FC-0CFA7BA4F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7906555" y="1590368"/>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ZoneTexte 30">
            <a:extLst>
              <a:ext uri="{FF2B5EF4-FFF2-40B4-BE49-F238E27FC236}">
                <a16:creationId xmlns:a16="http://schemas.microsoft.com/office/drawing/2014/main" id="{84E2989D-CD0F-9E07-02A9-C84BDE875858}"/>
              </a:ext>
            </a:extLst>
          </p:cNvPr>
          <p:cNvSpPr txBox="1"/>
          <p:nvPr/>
        </p:nvSpPr>
        <p:spPr>
          <a:xfrm>
            <a:off x="6636913" y="3979625"/>
            <a:ext cx="1865014" cy="246221"/>
          </a:xfrm>
          <a:prstGeom prst="rect">
            <a:avLst/>
          </a:prstGeom>
          <a:noFill/>
        </p:spPr>
        <p:txBody>
          <a:bodyPr wrap="square" rtlCol="0">
            <a:spAutoFit/>
          </a:bodyPr>
          <a:lstStyle/>
          <a:p>
            <a:pPr algn="ctr"/>
            <a:r>
              <a:rPr lang="fr-CA" sz="1000" i="1"/>
              <a:t>6 décembre 2023</a:t>
            </a:r>
          </a:p>
        </p:txBody>
      </p:sp>
      <p:sp>
        <p:nvSpPr>
          <p:cNvPr id="32" name="Signe Plus 31">
            <a:extLst>
              <a:ext uri="{FF2B5EF4-FFF2-40B4-BE49-F238E27FC236}">
                <a16:creationId xmlns:a16="http://schemas.microsoft.com/office/drawing/2014/main" id="{676B3A63-9486-73F3-A5D2-57F555941FCB}"/>
              </a:ext>
            </a:extLst>
          </p:cNvPr>
          <p:cNvSpPr/>
          <p:nvPr/>
        </p:nvSpPr>
        <p:spPr>
          <a:xfrm>
            <a:off x="8970790" y="2574150"/>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87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09E7B-19E8-F8E6-D947-693C9D74FC81}"/>
              </a:ext>
            </a:extLst>
          </p:cNvPr>
          <p:cNvSpPr>
            <a:spLocks noGrp="1"/>
          </p:cNvSpPr>
          <p:nvPr>
            <p:ph type="title"/>
          </p:nvPr>
        </p:nvSpPr>
        <p:spPr/>
        <p:txBody>
          <a:bodyPr>
            <a:normAutofit/>
          </a:bodyPr>
          <a:lstStyle/>
          <a:p>
            <a:r>
              <a:rPr lang="fr-CA"/>
              <a:t>affaiblir les contre-pouvoirs</a:t>
            </a:r>
          </a:p>
        </p:txBody>
      </p:sp>
      <p:sp>
        <p:nvSpPr>
          <p:cNvPr id="4" name="Ellipse 3">
            <a:extLst>
              <a:ext uri="{FF2B5EF4-FFF2-40B4-BE49-F238E27FC236}">
                <a16:creationId xmlns:a16="http://schemas.microsoft.com/office/drawing/2014/main" id="{3D5973FE-C3DA-1884-5440-4B2F891D93D0}"/>
              </a:ext>
            </a:extLst>
          </p:cNvPr>
          <p:cNvSpPr/>
          <p:nvPr/>
        </p:nvSpPr>
        <p:spPr>
          <a:xfrm>
            <a:off x="3516068" y="1952725"/>
            <a:ext cx="1865014" cy="178353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CA"/>
              <a:t>PL 23</a:t>
            </a:r>
          </a:p>
        </p:txBody>
      </p:sp>
      <p:sp>
        <p:nvSpPr>
          <p:cNvPr id="7" name="Signe Plus 6">
            <a:extLst>
              <a:ext uri="{FF2B5EF4-FFF2-40B4-BE49-F238E27FC236}">
                <a16:creationId xmlns:a16="http://schemas.microsoft.com/office/drawing/2014/main" id="{6C499A4A-4F8D-88B2-185D-1BDC564FECA1}"/>
              </a:ext>
            </a:extLst>
          </p:cNvPr>
          <p:cNvSpPr/>
          <p:nvPr/>
        </p:nvSpPr>
        <p:spPr>
          <a:xfrm>
            <a:off x="2614895" y="2684499"/>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8" name="Signe Plus 7">
            <a:extLst>
              <a:ext uri="{FF2B5EF4-FFF2-40B4-BE49-F238E27FC236}">
                <a16:creationId xmlns:a16="http://schemas.microsoft.com/office/drawing/2014/main" id="{751679CA-DE38-9E23-9E4F-2ECC63DDA370}"/>
              </a:ext>
            </a:extLst>
          </p:cNvPr>
          <p:cNvSpPr/>
          <p:nvPr/>
        </p:nvSpPr>
        <p:spPr>
          <a:xfrm>
            <a:off x="5843911" y="2670861"/>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pic>
        <p:nvPicPr>
          <p:cNvPr id="14" name="Picture 2" descr="Qualité de l’air dans les écoles : la situation s’améliore, dit le ...">
            <a:extLst>
              <a:ext uri="{FF2B5EF4-FFF2-40B4-BE49-F238E27FC236}">
                <a16:creationId xmlns:a16="http://schemas.microsoft.com/office/drawing/2014/main" id="{667C7FB7-F7F6-8E36-2038-54B591E6CC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86" t="-4567" r="6966" b="4567"/>
          <a:stretch/>
        </p:blipFill>
        <p:spPr bwMode="auto">
          <a:xfrm>
            <a:off x="4833524" y="1649864"/>
            <a:ext cx="1073213" cy="10258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BADE16C5-0405-E9F8-558D-702F0B11E04F}"/>
              </a:ext>
            </a:extLst>
          </p:cNvPr>
          <p:cNvSpPr txBox="1"/>
          <p:nvPr/>
        </p:nvSpPr>
        <p:spPr>
          <a:xfrm>
            <a:off x="3392287" y="4127643"/>
            <a:ext cx="2383701" cy="1815882"/>
          </a:xfrm>
          <a:prstGeom prst="rect">
            <a:avLst/>
          </a:prstGeom>
          <a:noFill/>
        </p:spPr>
        <p:txBody>
          <a:bodyPr wrap="square" lIns="91440" tIns="45720" rIns="91440" bIns="45720" anchor="t">
            <a:spAutoFit/>
          </a:bodyPr>
          <a:lstStyle/>
          <a:p>
            <a:pPr algn="ctr"/>
            <a:r>
              <a:rPr lang="fr-CA" sz="1600" i="1"/>
              <a:t>Loi modifiant principalement la Loi sur l’instruction publique et édictant la Loi sur l’Institut national d’excellence en éducation</a:t>
            </a:r>
            <a:endParaRPr lang="fr-CA" sz="1600" i="1">
              <a:cs typeface="Arial"/>
            </a:endParaRPr>
          </a:p>
        </p:txBody>
      </p:sp>
      <p:sp>
        <p:nvSpPr>
          <p:cNvPr id="23" name="ZoneTexte 22">
            <a:extLst>
              <a:ext uri="{FF2B5EF4-FFF2-40B4-BE49-F238E27FC236}">
                <a16:creationId xmlns:a16="http://schemas.microsoft.com/office/drawing/2014/main" id="{4DA15E47-47B5-B5BC-94C7-F280A1F8638F}"/>
              </a:ext>
            </a:extLst>
          </p:cNvPr>
          <p:cNvSpPr txBox="1"/>
          <p:nvPr/>
        </p:nvSpPr>
        <p:spPr>
          <a:xfrm>
            <a:off x="3651630" y="3916008"/>
            <a:ext cx="1865014" cy="246221"/>
          </a:xfrm>
          <a:prstGeom prst="rect">
            <a:avLst/>
          </a:prstGeom>
          <a:noFill/>
        </p:spPr>
        <p:txBody>
          <a:bodyPr wrap="square" rtlCol="0">
            <a:spAutoFit/>
          </a:bodyPr>
          <a:lstStyle/>
          <a:p>
            <a:pPr algn="ctr"/>
            <a:r>
              <a:rPr lang="fr-CA" sz="1000" i="1"/>
              <a:t>4 mai 2023</a:t>
            </a:r>
          </a:p>
        </p:txBody>
      </p:sp>
      <p:sp>
        <p:nvSpPr>
          <p:cNvPr id="3" name="Ellipse 2">
            <a:extLst>
              <a:ext uri="{FF2B5EF4-FFF2-40B4-BE49-F238E27FC236}">
                <a16:creationId xmlns:a16="http://schemas.microsoft.com/office/drawing/2014/main" id="{38ACDA06-8738-B839-E574-B795799DD090}"/>
              </a:ext>
            </a:extLst>
          </p:cNvPr>
          <p:cNvSpPr/>
          <p:nvPr/>
        </p:nvSpPr>
        <p:spPr>
          <a:xfrm>
            <a:off x="6438766" y="1939087"/>
            <a:ext cx="1865014" cy="17835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PL 89</a:t>
            </a:r>
          </a:p>
        </p:txBody>
      </p:sp>
      <p:sp>
        <p:nvSpPr>
          <p:cNvPr id="9" name="ZoneTexte 8">
            <a:extLst>
              <a:ext uri="{FF2B5EF4-FFF2-40B4-BE49-F238E27FC236}">
                <a16:creationId xmlns:a16="http://schemas.microsoft.com/office/drawing/2014/main" id="{5467CDCE-4E89-2C46-6CA3-D2E5C992827E}"/>
              </a:ext>
            </a:extLst>
          </p:cNvPr>
          <p:cNvSpPr txBox="1"/>
          <p:nvPr/>
        </p:nvSpPr>
        <p:spPr>
          <a:xfrm>
            <a:off x="6313345" y="4130918"/>
            <a:ext cx="2383701" cy="1077218"/>
          </a:xfrm>
          <a:prstGeom prst="rect">
            <a:avLst/>
          </a:prstGeom>
          <a:noFill/>
        </p:spPr>
        <p:txBody>
          <a:bodyPr wrap="square" lIns="91440" tIns="45720" rIns="91440" bIns="45720" anchor="t">
            <a:spAutoFit/>
          </a:bodyPr>
          <a:lstStyle/>
          <a:p>
            <a:pPr algn="ctr"/>
            <a:r>
              <a:rPr lang="fr-CA" sz="1600" i="1"/>
              <a:t>Loi visant à considérer davantage les besoins de la population en cas de grève ou de lock­out</a:t>
            </a:r>
            <a:endParaRPr lang="fr-CA" sz="1600" i="1">
              <a:cs typeface="Arial"/>
            </a:endParaRPr>
          </a:p>
        </p:txBody>
      </p:sp>
      <p:pic>
        <p:nvPicPr>
          <p:cNvPr id="10" name="Picture 2" descr="Le ministre Jean Boulet annonce un investissement de 10 M$ pour ...">
            <a:extLst>
              <a:ext uri="{FF2B5EF4-FFF2-40B4-BE49-F238E27FC236}">
                <a16:creationId xmlns:a16="http://schemas.microsoft.com/office/drawing/2014/main" id="{940E1A96-9DB3-E427-841E-FE7AC2694B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374" t="6525" r="41651" b="47987"/>
          <a:stretch/>
        </p:blipFill>
        <p:spPr bwMode="auto">
          <a:xfrm>
            <a:off x="7767174" y="1590517"/>
            <a:ext cx="1073212" cy="10200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9F24156F-4904-ACB0-B280-0EFC2721E309}"/>
              </a:ext>
            </a:extLst>
          </p:cNvPr>
          <p:cNvSpPr txBox="1"/>
          <p:nvPr/>
        </p:nvSpPr>
        <p:spPr>
          <a:xfrm>
            <a:off x="6572688" y="3930182"/>
            <a:ext cx="1865014" cy="246221"/>
          </a:xfrm>
          <a:prstGeom prst="rect">
            <a:avLst/>
          </a:prstGeom>
          <a:noFill/>
        </p:spPr>
        <p:txBody>
          <a:bodyPr wrap="square" rtlCol="0">
            <a:spAutoFit/>
          </a:bodyPr>
          <a:lstStyle/>
          <a:p>
            <a:pPr algn="ctr"/>
            <a:r>
              <a:rPr lang="fr-CA" sz="1000" i="1"/>
              <a:t>19 février 2025</a:t>
            </a:r>
          </a:p>
        </p:txBody>
      </p:sp>
      <p:sp>
        <p:nvSpPr>
          <p:cNvPr id="12" name="Signe Plus 11">
            <a:extLst>
              <a:ext uri="{FF2B5EF4-FFF2-40B4-BE49-F238E27FC236}">
                <a16:creationId xmlns:a16="http://schemas.microsoft.com/office/drawing/2014/main" id="{B8B5A460-16A0-7701-56F4-D889606B901B}"/>
              </a:ext>
            </a:extLst>
          </p:cNvPr>
          <p:cNvSpPr/>
          <p:nvPr/>
        </p:nvSpPr>
        <p:spPr>
          <a:xfrm>
            <a:off x="8765681" y="2565909"/>
            <a:ext cx="525101" cy="495677"/>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3" name="Ellipse 12">
            <a:extLst>
              <a:ext uri="{FF2B5EF4-FFF2-40B4-BE49-F238E27FC236}">
                <a16:creationId xmlns:a16="http://schemas.microsoft.com/office/drawing/2014/main" id="{AF8C6FF0-8D97-C14D-CF2D-1523A01CB096}"/>
              </a:ext>
            </a:extLst>
          </p:cNvPr>
          <p:cNvSpPr/>
          <p:nvPr/>
        </p:nvSpPr>
        <p:spPr>
          <a:xfrm>
            <a:off x="9565260" y="1952725"/>
            <a:ext cx="1865014" cy="1783533"/>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CA"/>
              <a:t>PL 98</a:t>
            </a:r>
          </a:p>
        </p:txBody>
      </p:sp>
      <p:sp>
        <p:nvSpPr>
          <p:cNvPr id="16" name="ZoneTexte 15">
            <a:extLst>
              <a:ext uri="{FF2B5EF4-FFF2-40B4-BE49-F238E27FC236}">
                <a16:creationId xmlns:a16="http://schemas.microsoft.com/office/drawing/2014/main" id="{7717CBD3-80FB-BD8A-6448-D7C0F970B396}"/>
              </a:ext>
            </a:extLst>
          </p:cNvPr>
          <p:cNvSpPr txBox="1"/>
          <p:nvPr/>
        </p:nvSpPr>
        <p:spPr>
          <a:xfrm>
            <a:off x="9305916" y="4162451"/>
            <a:ext cx="2383701" cy="1323439"/>
          </a:xfrm>
          <a:prstGeom prst="rect">
            <a:avLst/>
          </a:prstGeom>
          <a:noFill/>
        </p:spPr>
        <p:txBody>
          <a:bodyPr wrap="square" lIns="91440" tIns="45720" rIns="91440" bIns="45720" anchor="t">
            <a:spAutoFit/>
          </a:bodyPr>
          <a:lstStyle/>
          <a:p>
            <a:pPr algn="ctr" fontAlgn="base"/>
            <a:r>
              <a:rPr lang="fr-CA" sz="1600" i="1"/>
              <a:t>Loi modifiant la Loi électorale principalement afin de préserver l’intégrité du processus électoral</a:t>
            </a:r>
            <a:endParaRPr lang="fr-CA" sz="1600" i="1">
              <a:cs typeface="Arial"/>
            </a:endParaRPr>
          </a:p>
        </p:txBody>
      </p:sp>
      <p:sp>
        <p:nvSpPr>
          <p:cNvPr id="17" name="ZoneTexte 16">
            <a:extLst>
              <a:ext uri="{FF2B5EF4-FFF2-40B4-BE49-F238E27FC236}">
                <a16:creationId xmlns:a16="http://schemas.microsoft.com/office/drawing/2014/main" id="{9F4CB2E2-1A2A-F6D0-E36D-A6EC96D0D6E0}"/>
              </a:ext>
            </a:extLst>
          </p:cNvPr>
          <p:cNvSpPr txBox="1"/>
          <p:nvPr/>
        </p:nvSpPr>
        <p:spPr>
          <a:xfrm>
            <a:off x="9565259" y="3961715"/>
            <a:ext cx="1865014" cy="246221"/>
          </a:xfrm>
          <a:prstGeom prst="rect">
            <a:avLst/>
          </a:prstGeom>
          <a:noFill/>
        </p:spPr>
        <p:txBody>
          <a:bodyPr wrap="square" rtlCol="0">
            <a:spAutoFit/>
          </a:bodyPr>
          <a:lstStyle/>
          <a:p>
            <a:pPr algn="ctr"/>
            <a:r>
              <a:rPr lang="fr-CA" sz="1000" i="1"/>
              <a:t>23 avril 2025</a:t>
            </a:r>
          </a:p>
        </p:txBody>
      </p:sp>
      <p:pic>
        <p:nvPicPr>
          <p:cNvPr id="18" name="Picture 2" descr="Jean-François Roberge, ministre au sein du gouvernement Legault | Le Devoir">
            <a:extLst>
              <a:ext uri="{FF2B5EF4-FFF2-40B4-BE49-F238E27FC236}">
                <a16:creationId xmlns:a16="http://schemas.microsoft.com/office/drawing/2014/main" id="{E8423D0C-4848-E0E5-0FC2-3006F9531A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74" t="1274" r="18557" b="-1274"/>
          <a:stretch/>
        </p:blipFill>
        <p:spPr bwMode="auto">
          <a:xfrm>
            <a:off x="10728064" y="1464297"/>
            <a:ext cx="1073213" cy="1066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6" name="Ellipse 25">
            <a:extLst>
              <a:ext uri="{FF2B5EF4-FFF2-40B4-BE49-F238E27FC236}">
                <a16:creationId xmlns:a16="http://schemas.microsoft.com/office/drawing/2014/main" id="{E6BC7FF3-153B-7F19-2DA5-D615688B5BA0}"/>
              </a:ext>
            </a:extLst>
          </p:cNvPr>
          <p:cNvSpPr/>
          <p:nvPr/>
        </p:nvSpPr>
        <p:spPr>
          <a:xfrm>
            <a:off x="536517" y="1975233"/>
            <a:ext cx="1865014" cy="178353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CA"/>
              <a:t>PL 40</a:t>
            </a:r>
          </a:p>
        </p:txBody>
      </p:sp>
      <p:sp>
        <p:nvSpPr>
          <p:cNvPr id="27" name="ZoneTexte 26">
            <a:extLst>
              <a:ext uri="{FF2B5EF4-FFF2-40B4-BE49-F238E27FC236}">
                <a16:creationId xmlns:a16="http://schemas.microsoft.com/office/drawing/2014/main" id="{808175A3-7E32-D186-C113-449961929BCD}"/>
              </a:ext>
            </a:extLst>
          </p:cNvPr>
          <p:cNvSpPr txBox="1"/>
          <p:nvPr/>
        </p:nvSpPr>
        <p:spPr>
          <a:xfrm>
            <a:off x="277173" y="4184959"/>
            <a:ext cx="2383701" cy="1569660"/>
          </a:xfrm>
          <a:prstGeom prst="rect">
            <a:avLst/>
          </a:prstGeom>
          <a:noFill/>
        </p:spPr>
        <p:txBody>
          <a:bodyPr wrap="square" lIns="91440" tIns="45720" rIns="91440" bIns="45720" anchor="t">
            <a:spAutoFit/>
          </a:bodyPr>
          <a:lstStyle/>
          <a:p>
            <a:pPr algn="ctr" fontAlgn="base"/>
            <a:r>
              <a:rPr lang="fr-CA" sz="1600" i="1"/>
              <a:t>Loi modifiant principalement la Loi sur l’instruction publique relativement à l’organisation et à la gouvernance scolaires</a:t>
            </a:r>
            <a:endParaRPr lang="fr-CA" sz="1600" i="1">
              <a:cs typeface="Arial"/>
            </a:endParaRPr>
          </a:p>
        </p:txBody>
      </p:sp>
      <p:sp>
        <p:nvSpPr>
          <p:cNvPr id="28" name="ZoneTexte 27">
            <a:extLst>
              <a:ext uri="{FF2B5EF4-FFF2-40B4-BE49-F238E27FC236}">
                <a16:creationId xmlns:a16="http://schemas.microsoft.com/office/drawing/2014/main" id="{1AB87E32-CEDA-02E6-5D74-7E66ED903C1C}"/>
              </a:ext>
            </a:extLst>
          </p:cNvPr>
          <p:cNvSpPr txBox="1"/>
          <p:nvPr/>
        </p:nvSpPr>
        <p:spPr>
          <a:xfrm>
            <a:off x="536516" y="3984223"/>
            <a:ext cx="1865014" cy="246221"/>
          </a:xfrm>
          <a:prstGeom prst="rect">
            <a:avLst/>
          </a:prstGeom>
          <a:noFill/>
        </p:spPr>
        <p:txBody>
          <a:bodyPr wrap="square" rtlCol="0">
            <a:spAutoFit/>
          </a:bodyPr>
          <a:lstStyle/>
          <a:p>
            <a:pPr algn="ctr"/>
            <a:r>
              <a:rPr lang="fr-CA" sz="1000" i="1"/>
              <a:t>1</a:t>
            </a:r>
            <a:r>
              <a:rPr lang="fr-CA" sz="1000" i="1" baseline="30000"/>
              <a:t>er</a:t>
            </a:r>
            <a:r>
              <a:rPr lang="fr-CA" sz="1000" i="1"/>
              <a:t> octobre 2019</a:t>
            </a:r>
          </a:p>
        </p:txBody>
      </p:sp>
      <p:pic>
        <p:nvPicPr>
          <p:cNvPr id="29" name="Picture 2" descr="Jean-François Roberge, ministre au sein du gouvernement Legault | Le Devoir">
            <a:extLst>
              <a:ext uri="{FF2B5EF4-FFF2-40B4-BE49-F238E27FC236}">
                <a16:creationId xmlns:a16="http://schemas.microsoft.com/office/drawing/2014/main" id="{EC1775F5-894A-1662-00C6-EA443C3C9E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074" t="1274" r="18557" b="-1274"/>
          <a:stretch/>
        </p:blipFill>
        <p:spPr bwMode="auto">
          <a:xfrm>
            <a:off x="1699321" y="1486805"/>
            <a:ext cx="1073213" cy="1066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750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F4ADD1B-C138-BE5B-9248-8F7571E5020B}"/>
              </a:ext>
            </a:extLst>
          </p:cNvPr>
          <p:cNvSpPr>
            <a:spLocks noGrp="1"/>
          </p:cNvSpPr>
          <p:nvPr>
            <p:ph type="title"/>
          </p:nvPr>
        </p:nvSpPr>
        <p:spPr/>
        <p:txBody>
          <a:bodyPr/>
          <a:lstStyle/>
          <a:p>
            <a:r>
              <a:rPr lang="fr-CA"/>
              <a:t>Et dévaloriser la profession enseignante…</a:t>
            </a:r>
          </a:p>
        </p:txBody>
      </p:sp>
    </p:spTree>
    <p:extLst>
      <p:ext uri="{BB962C8B-B14F-4D97-AF65-F5344CB8AC3E}">
        <p14:creationId xmlns:p14="http://schemas.microsoft.com/office/powerpoint/2010/main" val="3347923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07B15-8A32-210B-F5AE-53BDBCDD0A08}"/>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66560EA-5672-115B-F2A4-9705FFE53439}"/>
              </a:ext>
            </a:extLst>
          </p:cNvPr>
          <p:cNvSpPr>
            <a:spLocks noGrp="1"/>
          </p:cNvSpPr>
          <p:nvPr>
            <p:ph type="title"/>
          </p:nvPr>
        </p:nvSpPr>
        <p:spPr>
          <a:xfrm>
            <a:off x="838200" y="2766218"/>
            <a:ext cx="4522694" cy="1325563"/>
          </a:xfrm>
        </p:spPr>
        <p:txBody>
          <a:bodyPr/>
          <a:lstStyle/>
          <a:p>
            <a:r>
              <a:rPr lang="fr-CA"/>
              <a:t>Que fait la FAE?</a:t>
            </a:r>
          </a:p>
        </p:txBody>
      </p:sp>
      <p:sp>
        <p:nvSpPr>
          <p:cNvPr id="5" name="Espace réservé du contenu 4">
            <a:extLst>
              <a:ext uri="{FF2B5EF4-FFF2-40B4-BE49-F238E27FC236}">
                <a16:creationId xmlns:a16="http://schemas.microsoft.com/office/drawing/2014/main" id="{06B2A5D5-BBDF-A5F6-5190-343A5DDE3649}"/>
              </a:ext>
            </a:extLst>
          </p:cNvPr>
          <p:cNvSpPr>
            <a:spLocks noGrp="1"/>
          </p:cNvSpPr>
          <p:nvPr>
            <p:ph idx="1"/>
          </p:nvPr>
        </p:nvSpPr>
        <p:spPr>
          <a:xfrm>
            <a:off x="6813176" y="583660"/>
            <a:ext cx="4680000" cy="5760000"/>
          </a:xfrm>
        </p:spPr>
        <p:txBody>
          <a:bodyPr>
            <a:normAutofit lnSpcReduction="10000"/>
          </a:bodyPr>
          <a:lstStyle/>
          <a:p>
            <a:endParaRPr lang="fr-CA"/>
          </a:p>
          <a:p>
            <a:r>
              <a:rPr lang="fr-CA"/>
              <a:t>Analyse des projets de loi et rédaction de mémoires.</a:t>
            </a:r>
          </a:p>
          <a:p>
            <a:r>
              <a:rPr lang="fr-CA"/>
              <a:t>Présentation en commissions parlementaires pour dénoncer ou pour faire des propositions à l’avantage des profs ainsi que de leurs élèves.</a:t>
            </a:r>
          </a:p>
          <a:p>
            <a:r>
              <a:rPr lang="fr-CA"/>
              <a:t>Rassemblements de visibilité.</a:t>
            </a:r>
          </a:p>
          <a:p>
            <a:r>
              <a:rPr lang="fr-CA"/>
              <a:t>Interventions politiques</a:t>
            </a:r>
          </a:p>
          <a:p>
            <a:r>
              <a:rPr lang="fr-CA"/>
              <a:t>Interventions médiatiques.</a:t>
            </a:r>
          </a:p>
          <a:p>
            <a:r>
              <a:rPr lang="fr-CA"/>
              <a:t>Etc.</a:t>
            </a:r>
          </a:p>
        </p:txBody>
      </p:sp>
    </p:spTree>
    <p:extLst>
      <p:ext uri="{BB962C8B-B14F-4D97-AF65-F5344CB8AC3E}">
        <p14:creationId xmlns:p14="http://schemas.microsoft.com/office/powerpoint/2010/main" val="2445006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A64C9F-E5FA-7C2D-4A54-08C1A87260E7}"/>
              </a:ext>
            </a:extLst>
          </p:cNvPr>
          <p:cNvSpPr>
            <a:spLocks noGrp="1"/>
          </p:cNvSpPr>
          <p:nvPr>
            <p:ph type="title"/>
          </p:nvPr>
        </p:nvSpPr>
        <p:spPr/>
        <p:txBody>
          <a:bodyPr/>
          <a:lstStyle/>
          <a:p>
            <a:r>
              <a:rPr lang="fr-CA"/>
              <a:t>Comme prof, que puis-je faire?</a:t>
            </a:r>
          </a:p>
        </p:txBody>
      </p:sp>
    </p:spTree>
    <p:extLst>
      <p:ext uri="{BB962C8B-B14F-4D97-AF65-F5344CB8AC3E}">
        <p14:creationId xmlns:p14="http://schemas.microsoft.com/office/powerpoint/2010/main" val="1449758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44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606C245-C02B-A35A-0F2C-9A42FF7EF3E7}"/>
              </a:ext>
            </a:extLst>
          </p:cNvPr>
          <p:cNvSpPr>
            <a:spLocks noGrp="1"/>
          </p:cNvSpPr>
          <p:nvPr>
            <p:ph type="title"/>
          </p:nvPr>
        </p:nvSpPr>
        <p:spPr/>
        <p:txBody>
          <a:bodyPr/>
          <a:lstStyle/>
          <a:p>
            <a:r>
              <a:rPr lang="fr-CA" sz="3000">
                <a:latin typeface="Impact"/>
              </a:rPr>
              <a:t>1</a:t>
            </a:r>
            <a:r>
              <a:rPr lang="fr-CA" sz="2800" cap="none" baseline="30000">
                <a:latin typeface="Impact"/>
              </a:rPr>
              <a:t>er</a:t>
            </a:r>
            <a:r>
              <a:rPr lang="fr-CA" sz="3000">
                <a:latin typeface="Impact"/>
              </a:rPr>
              <a:t> mandat </a:t>
            </a:r>
            <a:br>
              <a:rPr lang="fr-CA"/>
            </a:br>
            <a:r>
              <a:rPr lang="fr-CA">
                <a:latin typeface="Impact"/>
              </a:rPr>
              <a:t>L’éducation, la « première priorité »</a:t>
            </a:r>
          </a:p>
        </p:txBody>
      </p:sp>
      <p:sp>
        <p:nvSpPr>
          <p:cNvPr id="2" name="Espace réservé du contenu 1">
            <a:extLst>
              <a:ext uri="{FF2B5EF4-FFF2-40B4-BE49-F238E27FC236}">
                <a16:creationId xmlns:a16="http://schemas.microsoft.com/office/drawing/2014/main" id="{F76E482A-0340-B609-ADD6-91B022FBBECE}"/>
              </a:ext>
            </a:extLst>
          </p:cNvPr>
          <p:cNvSpPr>
            <a:spLocks noGrp="1"/>
          </p:cNvSpPr>
          <p:nvPr>
            <p:ph sz="half" idx="1"/>
          </p:nvPr>
        </p:nvSpPr>
        <p:spPr/>
        <p:txBody>
          <a:bodyPr vert="horz" lIns="91440" tIns="45720" rIns="91440" bIns="45720" rtlCol="0" anchor="t">
            <a:normAutofit fontScale="92500" lnSpcReduction="20000"/>
          </a:bodyPr>
          <a:lstStyle/>
          <a:p>
            <a:pPr marL="0" indent="0">
              <a:buNone/>
            </a:pPr>
            <a:r>
              <a:rPr lang="fr-CA"/>
              <a:t>Dans son discours d’ouverture, le 28 novembre 2018, François Legault affirmait : </a:t>
            </a:r>
          </a:p>
          <a:p>
            <a:pPr marL="0" indent="0">
              <a:buNone/>
            </a:pPr>
            <a:r>
              <a:rPr lang="fr-CA"/>
              <a:t> </a:t>
            </a:r>
          </a:p>
          <a:p>
            <a:pPr marL="0" indent="0">
              <a:buNone/>
            </a:pPr>
            <a:r>
              <a:rPr lang="fr-CA">
                <a:latin typeface="Arial"/>
                <a:cs typeface="Arial"/>
              </a:rPr>
              <a:t>« Pour la première fois depuis les années 60, l’éducation va être la première priorité du gouvernement. </a:t>
            </a:r>
          </a:p>
          <a:p>
            <a:pPr marL="0" indent="0">
              <a:buNone/>
            </a:pPr>
            <a:endParaRPr lang="fr-CA"/>
          </a:p>
          <a:p>
            <a:pPr marL="0" indent="0">
              <a:buNone/>
            </a:pPr>
            <a:r>
              <a:rPr lang="fr-CA"/>
              <a:t>Notre grande ambition, c’est de donner à chaque enfant tous les outils pour aller au bout de son potentiel. </a:t>
            </a:r>
          </a:p>
          <a:p>
            <a:pPr marL="0" indent="0">
              <a:buNone/>
            </a:pPr>
            <a:endParaRPr lang="fr-CA"/>
          </a:p>
          <a:p>
            <a:pPr marL="0" indent="0">
              <a:buNone/>
            </a:pPr>
            <a:r>
              <a:rPr lang="fr-CA"/>
              <a:t>L’heure du redressement national en Éducation a sonné. »</a:t>
            </a:r>
          </a:p>
          <a:p>
            <a:endParaRPr lang="fr-CA"/>
          </a:p>
          <a:p>
            <a:endParaRPr lang="fr-CA"/>
          </a:p>
        </p:txBody>
      </p:sp>
      <p:pic>
        <p:nvPicPr>
          <p:cNvPr id="5122" name="Picture 2" descr="L’intégrale du discours inaugural de François Legault | Le Devoir">
            <a:extLst>
              <a:ext uri="{FF2B5EF4-FFF2-40B4-BE49-F238E27FC236}">
                <a16:creationId xmlns:a16="http://schemas.microsoft.com/office/drawing/2014/main" id="{B9E2B969-A3D8-81D3-A583-8A613F98BE5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tretch/>
        </p:blipFill>
        <p:spPr bwMode="auto">
          <a:xfrm>
            <a:off x="6172200" y="2342932"/>
            <a:ext cx="5181600" cy="3316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229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nalyse du discours de François Legault">
            <a:extLst>
              <a:ext uri="{FF2B5EF4-FFF2-40B4-BE49-F238E27FC236}">
                <a16:creationId xmlns:a16="http://schemas.microsoft.com/office/drawing/2014/main" id="{08A18C6E-BC6A-515B-9803-D20F3083659A}"/>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8933" r="3677"/>
          <a:stretch/>
        </p:blipFill>
        <p:spPr bwMode="auto">
          <a:xfrm>
            <a:off x="6391275" y="1914185"/>
            <a:ext cx="5070790" cy="368651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76784DEB-A272-B74B-6BE5-18DB6203ED72}"/>
              </a:ext>
            </a:extLst>
          </p:cNvPr>
          <p:cNvSpPr>
            <a:spLocks noGrp="1"/>
          </p:cNvSpPr>
          <p:nvPr>
            <p:ph type="title"/>
          </p:nvPr>
        </p:nvSpPr>
        <p:spPr/>
        <p:txBody>
          <a:bodyPr/>
          <a:lstStyle/>
          <a:p>
            <a:r>
              <a:rPr lang="fr-CA" sz="3000">
                <a:latin typeface="Impact"/>
              </a:rPr>
              <a:t>2</a:t>
            </a:r>
            <a:r>
              <a:rPr lang="fr-CA" sz="3000" cap="none" baseline="30000">
                <a:latin typeface="Impact"/>
              </a:rPr>
              <a:t>e</a:t>
            </a:r>
            <a:r>
              <a:rPr lang="fr-CA" sz="3000">
                <a:latin typeface="Impact"/>
              </a:rPr>
              <a:t> mandat </a:t>
            </a:r>
            <a:br>
              <a:rPr lang="fr-CA"/>
            </a:br>
            <a:r>
              <a:rPr lang="fr-CA">
                <a:latin typeface="Impact"/>
              </a:rPr>
              <a:t>L’éducation, toujours une priorité</a:t>
            </a:r>
          </a:p>
        </p:txBody>
      </p:sp>
      <p:sp>
        <p:nvSpPr>
          <p:cNvPr id="3" name="Espace réservé du contenu 2">
            <a:extLst>
              <a:ext uri="{FF2B5EF4-FFF2-40B4-BE49-F238E27FC236}">
                <a16:creationId xmlns:a16="http://schemas.microsoft.com/office/drawing/2014/main" id="{3932E99A-64C1-1BBE-303C-D57A3831A6EB}"/>
              </a:ext>
            </a:extLst>
          </p:cNvPr>
          <p:cNvSpPr>
            <a:spLocks noGrp="1"/>
          </p:cNvSpPr>
          <p:nvPr>
            <p:ph sz="half" idx="1"/>
          </p:nvPr>
        </p:nvSpPr>
        <p:spPr/>
        <p:txBody>
          <a:bodyPr vert="horz" lIns="91440" tIns="45720" rIns="91440" bIns="45720" rtlCol="0" anchor="t">
            <a:normAutofit fontScale="92500" lnSpcReduction="10000"/>
          </a:bodyPr>
          <a:lstStyle/>
          <a:p>
            <a:pPr marL="0" indent="0">
              <a:buNone/>
            </a:pPr>
            <a:r>
              <a:rPr lang="fr-CA"/>
              <a:t>Dans son discours inaugural du 30 novembre 2022, François Legault affirmait : </a:t>
            </a:r>
          </a:p>
          <a:p>
            <a:pPr marL="0" indent="0">
              <a:buNone/>
            </a:pPr>
            <a:endParaRPr lang="fr-CA"/>
          </a:p>
          <a:p>
            <a:pPr marL="0" indent="0">
              <a:buNone/>
            </a:pPr>
            <a:r>
              <a:rPr lang="fr-CA"/>
              <a:t>« Pour le gouvernement, la priorité des priorités, ça reste l’éducation. </a:t>
            </a:r>
          </a:p>
          <a:p>
            <a:pPr marL="0" indent="0">
              <a:buNone/>
            </a:pPr>
            <a:endParaRPr lang="fr-CA"/>
          </a:p>
          <a:p>
            <a:pPr marL="0" indent="0">
              <a:buNone/>
            </a:pPr>
            <a:r>
              <a:rPr lang="fr-CA">
                <a:latin typeface="Arial"/>
                <a:cs typeface="Arial"/>
              </a:rPr>
              <a:t>D’abord, parce qu’on veut que nos jeunes… que chacun de nos jeunes soit capable d’aller au bout de son potentiel et aussi parce que l’éducation, c’est le plus grand levier d’épanouissement personnel et collectif. »</a:t>
            </a:r>
          </a:p>
        </p:txBody>
      </p:sp>
    </p:spTree>
    <p:extLst>
      <p:ext uri="{BB962C8B-B14F-4D97-AF65-F5344CB8AC3E}">
        <p14:creationId xmlns:p14="http://schemas.microsoft.com/office/powerpoint/2010/main" val="41434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8DC8672-16A4-1160-7B22-A3B3FE262E68}"/>
              </a:ext>
            </a:extLst>
          </p:cNvPr>
          <p:cNvSpPr>
            <a:spLocks noGrp="1"/>
          </p:cNvSpPr>
          <p:nvPr>
            <p:ph type="title"/>
          </p:nvPr>
        </p:nvSpPr>
        <p:spPr/>
        <p:txBody>
          <a:bodyPr/>
          <a:lstStyle/>
          <a:p>
            <a:r>
              <a:rPr lang="fr-CA" cap="none"/>
              <a:t>QUEL ÉTAIT DONC CE PROJET DE LA CAQ</a:t>
            </a:r>
            <a:br>
              <a:rPr lang="fr-CA" cap="none"/>
            </a:br>
            <a:r>
              <a:rPr lang="fr-CA" cap="none"/>
              <a:t>POUR L’ÉDUCATION?</a:t>
            </a:r>
          </a:p>
        </p:txBody>
      </p:sp>
    </p:spTree>
    <p:extLst>
      <p:ext uri="{BB962C8B-B14F-4D97-AF65-F5344CB8AC3E}">
        <p14:creationId xmlns:p14="http://schemas.microsoft.com/office/powerpoint/2010/main" val="1213727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A940D-E5E0-3276-DCD6-DF26DE6BB1AC}"/>
              </a:ext>
            </a:extLst>
          </p:cNvPr>
          <p:cNvSpPr>
            <a:spLocks noGrp="1"/>
          </p:cNvSpPr>
          <p:nvPr>
            <p:ph type="title"/>
          </p:nvPr>
        </p:nvSpPr>
        <p:spPr/>
        <p:txBody>
          <a:bodyPr/>
          <a:lstStyle/>
          <a:p>
            <a:r>
              <a:rPr lang="fr-CA">
                <a:latin typeface="Impact"/>
              </a:rPr>
              <a:t>Encadrements légaux de la profession enseignante</a:t>
            </a:r>
            <a:endParaRPr lang="fr-CA"/>
          </a:p>
        </p:txBody>
      </p:sp>
      <p:sp>
        <p:nvSpPr>
          <p:cNvPr id="3" name="Espace réservé du contenu 2">
            <a:extLst>
              <a:ext uri="{FF2B5EF4-FFF2-40B4-BE49-F238E27FC236}">
                <a16:creationId xmlns:a16="http://schemas.microsoft.com/office/drawing/2014/main" id="{42B4F5CB-18A4-2D42-FACC-DE0611B0FE52}"/>
              </a:ext>
            </a:extLst>
          </p:cNvPr>
          <p:cNvSpPr>
            <a:spLocks noGrp="1"/>
          </p:cNvSpPr>
          <p:nvPr>
            <p:ph sz="half" idx="1"/>
          </p:nvPr>
        </p:nvSpPr>
        <p:spPr/>
        <p:txBody>
          <a:bodyPr vert="horz" lIns="91440" tIns="45720" rIns="91440" bIns="45720" rtlCol="0" anchor="t">
            <a:normAutofit fontScale="92500" lnSpcReduction="10000"/>
          </a:bodyPr>
          <a:lstStyle/>
          <a:p>
            <a:r>
              <a:rPr lang="fr-CA" i="1">
                <a:latin typeface="Arial"/>
                <a:cs typeface="Arial"/>
              </a:rPr>
              <a:t>Loi sur l'Instruction publique </a:t>
            </a:r>
            <a:r>
              <a:rPr lang="fr-CA">
                <a:latin typeface="Arial"/>
                <a:cs typeface="Arial"/>
              </a:rPr>
              <a:t>(LIP)</a:t>
            </a:r>
          </a:p>
          <a:p>
            <a:r>
              <a:rPr lang="fr-CA">
                <a:latin typeface="Arial"/>
                <a:cs typeface="Arial"/>
              </a:rPr>
              <a:t>Régimes pédagogiques</a:t>
            </a:r>
          </a:p>
          <a:p>
            <a:r>
              <a:rPr lang="fr-CA">
                <a:latin typeface="Arial"/>
                <a:cs typeface="Arial"/>
              </a:rPr>
              <a:t>Instruction annuelle</a:t>
            </a:r>
          </a:p>
          <a:p>
            <a:r>
              <a:rPr lang="fr-CA">
                <a:latin typeface="Arial"/>
                <a:cs typeface="Arial"/>
              </a:rPr>
              <a:t>Programme de formation de l'école québécoise</a:t>
            </a:r>
          </a:p>
          <a:p>
            <a:r>
              <a:rPr lang="fr-CA">
                <a:latin typeface="Arial"/>
                <a:cs typeface="Arial"/>
              </a:rPr>
              <a:t>Progressions des apprentissages</a:t>
            </a:r>
          </a:p>
          <a:p>
            <a:r>
              <a:rPr lang="fr-CA">
                <a:latin typeface="Arial"/>
                <a:cs typeface="Arial"/>
              </a:rPr>
              <a:t>Cadres d'évaluation des apprentissages</a:t>
            </a:r>
          </a:p>
          <a:p>
            <a:r>
              <a:rPr lang="fr-CA">
                <a:latin typeface="Arial"/>
                <a:cs typeface="Arial"/>
              </a:rPr>
              <a:t>Normes et modalités d'évaluation des apprentissages</a:t>
            </a:r>
          </a:p>
        </p:txBody>
      </p:sp>
      <p:sp>
        <p:nvSpPr>
          <p:cNvPr id="4" name="Espace réservé du contenu 3">
            <a:extLst>
              <a:ext uri="{FF2B5EF4-FFF2-40B4-BE49-F238E27FC236}">
                <a16:creationId xmlns:a16="http://schemas.microsoft.com/office/drawing/2014/main" id="{4BD62748-2F3E-68B9-58AD-C95DEDAE2A6F}"/>
              </a:ext>
            </a:extLst>
          </p:cNvPr>
          <p:cNvSpPr>
            <a:spLocks noGrp="1"/>
          </p:cNvSpPr>
          <p:nvPr>
            <p:ph sz="half" idx="2"/>
          </p:nvPr>
        </p:nvSpPr>
        <p:spPr/>
        <p:txBody>
          <a:bodyPr>
            <a:normAutofit fontScale="92500" lnSpcReduction="10000"/>
          </a:bodyPr>
          <a:lstStyle/>
          <a:p>
            <a:r>
              <a:rPr lang="fr-CA">
                <a:latin typeface="Arial"/>
                <a:cs typeface="Arial"/>
              </a:rPr>
              <a:t>Guide de gestion de la sanction des études</a:t>
            </a:r>
            <a:endParaRPr lang="fr-CA"/>
          </a:p>
          <a:p>
            <a:r>
              <a:rPr lang="fr-CA">
                <a:latin typeface="Arial"/>
                <a:cs typeface="Arial"/>
              </a:rPr>
              <a:t>Info-Sanctions</a:t>
            </a:r>
          </a:p>
          <a:p>
            <a:r>
              <a:rPr lang="fr-CA">
                <a:latin typeface="Arial"/>
                <a:cs typeface="Arial"/>
              </a:rPr>
              <a:t>Projet éducatif pour chaque établissement scolaire</a:t>
            </a:r>
          </a:p>
          <a:p>
            <a:r>
              <a:rPr lang="fr-CA">
                <a:latin typeface="Arial"/>
                <a:cs typeface="Arial"/>
              </a:rPr>
              <a:t>Les contrats de travail (national et local)</a:t>
            </a:r>
          </a:p>
          <a:p>
            <a:r>
              <a:rPr lang="fr-CA">
                <a:latin typeface="Arial"/>
                <a:cs typeface="Arial"/>
              </a:rPr>
              <a:t>Règlement sur les autorisations d'enseigner</a:t>
            </a:r>
          </a:p>
          <a:p>
            <a:r>
              <a:rPr lang="fr-CA">
                <a:latin typeface="Arial"/>
                <a:cs typeface="Arial"/>
              </a:rPr>
              <a:t>Règles budgétaires de fonctionnement et d'investissement</a:t>
            </a:r>
          </a:p>
          <a:p>
            <a:r>
              <a:rPr lang="fr-CA">
                <a:latin typeface="Arial"/>
                <a:cs typeface="Arial"/>
              </a:rPr>
              <a:t>Politiques et règlements des CSS</a:t>
            </a:r>
          </a:p>
        </p:txBody>
      </p:sp>
    </p:spTree>
    <p:extLst>
      <p:ext uri="{BB962C8B-B14F-4D97-AF65-F5344CB8AC3E}">
        <p14:creationId xmlns:p14="http://schemas.microsoft.com/office/powerpoint/2010/main" val="180134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EA034-209C-A0F8-386C-865DAD4620D6}"/>
              </a:ext>
            </a:extLst>
          </p:cNvPr>
          <p:cNvSpPr>
            <a:spLocks noGrp="1"/>
          </p:cNvSpPr>
          <p:nvPr>
            <p:ph type="title"/>
          </p:nvPr>
        </p:nvSpPr>
        <p:spPr/>
        <p:txBody>
          <a:bodyPr/>
          <a:lstStyle/>
          <a:p>
            <a:r>
              <a:rPr lang="fr-CA"/>
              <a:t>Ligne du temps</a:t>
            </a:r>
          </a:p>
        </p:txBody>
      </p:sp>
      <p:sp>
        <p:nvSpPr>
          <p:cNvPr id="4" name="Flèche : droite 3">
            <a:extLst>
              <a:ext uri="{FF2B5EF4-FFF2-40B4-BE49-F238E27FC236}">
                <a16:creationId xmlns:a16="http://schemas.microsoft.com/office/drawing/2014/main" id="{75F597BC-FB74-7BE6-C427-F8235D463E1D}"/>
              </a:ext>
            </a:extLst>
          </p:cNvPr>
          <p:cNvSpPr/>
          <p:nvPr/>
        </p:nvSpPr>
        <p:spPr>
          <a:xfrm>
            <a:off x="571498" y="3048685"/>
            <a:ext cx="11191877" cy="1014857"/>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75CDD387-2B97-4D15-FC2F-B00A031A50CC}"/>
              </a:ext>
            </a:extLst>
          </p:cNvPr>
          <p:cNvSpPr txBox="1"/>
          <p:nvPr/>
        </p:nvSpPr>
        <p:spPr>
          <a:xfrm>
            <a:off x="9324993" y="1344452"/>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89</a:t>
            </a:r>
          </a:p>
        </p:txBody>
      </p:sp>
      <p:sp>
        <p:nvSpPr>
          <p:cNvPr id="14" name="ZoneTexte 13">
            <a:extLst>
              <a:ext uri="{FF2B5EF4-FFF2-40B4-BE49-F238E27FC236}">
                <a16:creationId xmlns:a16="http://schemas.microsoft.com/office/drawing/2014/main" id="{5C6D7317-DE83-ECD4-051F-C54C64716CF1}"/>
              </a:ext>
            </a:extLst>
          </p:cNvPr>
          <p:cNvSpPr txBox="1"/>
          <p:nvPr/>
        </p:nvSpPr>
        <p:spPr>
          <a:xfrm>
            <a:off x="9324993" y="1682045"/>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94</a:t>
            </a:r>
          </a:p>
        </p:txBody>
      </p:sp>
      <p:sp>
        <p:nvSpPr>
          <p:cNvPr id="15" name="ZoneTexte 14">
            <a:extLst>
              <a:ext uri="{FF2B5EF4-FFF2-40B4-BE49-F238E27FC236}">
                <a16:creationId xmlns:a16="http://schemas.microsoft.com/office/drawing/2014/main" id="{E2952326-5B4D-D5C4-6934-9E834BA6DBBE}"/>
              </a:ext>
            </a:extLst>
          </p:cNvPr>
          <p:cNvSpPr txBox="1"/>
          <p:nvPr/>
        </p:nvSpPr>
        <p:spPr>
          <a:xfrm>
            <a:off x="9324993" y="2769925"/>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101</a:t>
            </a:r>
          </a:p>
        </p:txBody>
      </p:sp>
      <p:sp>
        <p:nvSpPr>
          <p:cNvPr id="16" name="ZoneTexte 15">
            <a:extLst>
              <a:ext uri="{FF2B5EF4-FFF2-40B4-BE49-F238E27FC236}">
                <a16:creationId xmlns:a16="http://schemas.microsoft.com/office/drawing/2014/main" id="{04F152D8-1FA0-B888-A8F2-218D795152D1}"/>
              </a:ext>
            </a:extLst>
          </p:cNvPr>
          <p:cNvSpPr txBox="1"/>
          <p:nvPr/>
        </p:nvSpPr>
        <p:spPr>
          <a:xfrm>
            <a:off x="9324993" y="2411643"/>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100</a:t>
            </a:r>
          </a:p>
        </p:txBody>
      </p:sp>
      <p:sp>
        <p:nvSpPr>
          <p:cNvPr id="17" name="ZoneTexte 16">
            <a:extLst>
              <a:ext uri="{FF2B5EF4-FFF2-40B4-BE49-F238E27FC236}">
                <a16:creationId xmlns:a16="http://schemas.microsoft.com/office/drawing/2014/main" id="{0F21919D-ACA0-9E48-9476-2F4428D959A5}"/>
              </a:ext>
            </a:extLst>
          </p:cNvPr>
          <p:cNvSpPr txBox="1"/>
          <p:nvPr/>
        </p:nvSpPr>
        <p:spPr>
          <a:xfrm>
            <a:off x="9324993" y="2049832"/>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98</a:t>
            </a:r>
          </a:p>
        </p:txBody>
      </p:sp>
      <p:sp>
        <p:nvSpPr>
          <p:cNvPr id="18" name="ZoneTexte 17">
            <a:extLst>
              <a:ext uri="{FF2B5EF4-FFF2-40B4-BE49-F238E27FC236}">
                <a16:creationId xmlns:a16="http://schemas.microsoft.com/office/drawing/2014/main" id="{928C10C2-208B-12E2-ACA2-6029A83BE8B0}"/>
              </a:ext>
            </a:extLst>
          </p:cNvPr>
          <p:cNvSpPr txBox="1"/>
          <p:nvPr/>
        </p:nvSpPr>
        <p:spPr>
          <a:xfrm>
            <a:off x="573878" y="4426030"/>
            <a:ext cx="704852" cy="369332"/>
          </a:xfrm>
          <a:prstGeom prst="rect">
            <a:avLst/>
          </a:prstGeom>
          <a:noFill/>
        </p:spPr>
        <p:txBody>
          <a:bodyPr wrap="square" rtlCol="0">
            <a:spAutoFit/>
          </a:bodyPr>
          <a:lstStyle/>
          <a:p>
            <a:r>
              <a:rPr lang="fr-CA"/>
              <a:t>2018</a:t>
            </a:r>
          </a:p>
        </p:txBody>
      </p:sp>
      <p:sp>
        <p:nvSpPr>
          <p:cNvPr id="19" name="ZoneTexte 18">
            <a:extLst>
              <a:ext uri="{FF2B5EF4-FFF2-40B4-BE49-F238E27FC236}">
                <a16:creationId xmlns:a16="http://schemas.microsoft.com/office/drawing/2014/main" id="{DC25C685-4578-08E4-56F1-D03172FD3FC3}"/>
              </a:ext>
            </a:extLst>
          </p:cNvPr>
          <p:cNvSpPr txBox="1"/>
          <p:nvPr/>
        </p:nvSpPr>
        <p:spPr>
          <a:xfrm>
            <a:off x="9362831" y="4411508"/>
            <a:ext cx="704852" cy="369332"/>
          </a:xfrm>
          <a:prstGeom prst="rect">
            <a:avLst/>
          </a:prstGeom>
          <a:noFill/>
        </p:spPr>
        <p:txBody>
          <a:bodyPr wrap="square" rtlCol="0">
            <a:spAutoFit/>
          </a:bodyPr>
          <a:lstStyle/>
          <a:p>
            <a:r>
              <a:rPr lang="fr-CA"/>
              <a:t>2025</a:t>
            </a:r>
          </a:p>
        </p:txBody>
      </p:sp>
      <p:sp>
        <p:nvSpPr>
          <p:cNvPr id="20" name="ZoneTexte 19">
            <a:extLst>
              <a:ext uri="{FF2B5EF4-FFF2-40B4-BE49-F238E27FC236}">
                <a16:creationId xmlns:a16="http://schemas.microsoft.com/office/drawing/2014/main" id="{13F54BEC-9891-F487-6AFF-239C8F3CE021}"/>
              </a:ext>
            </a:extLst>
          </p:cNvPr>
          <p:cNvSpPr txBox="1"/>
          <p:nvPr/>
        </p:nvSpPr>
        <p:spPr>
          <a:xfrm>
            <a:off x="1806749" y="4426030"/>
            <a:ext cx="704852" cy="369332"/>
          </a:xfrm>
          <a:prstGeom prst="rect">
            <a:avLst/>
          </a:prstGeom>
          <a:noFill/>
        </p:spPr>
        <p:txBody>
          <a:bodyPr wrap="square" rtlCol="0">
            <a:spAutoFit/>
          </a:bodyPr>
          <a:lstStyle/>
          <a:p>
            <a:r>
              <a:rPr lang="fr-CA"/>
              <a:t>2019</a:t>
            </a:r>
          </a:p>
        </p:txBody>
      </p:sp>
      <p:sp>
        <p:nvSpPr>
          <p:cNvPr id="21" name="ZoneTexte 20">
            <a:extLst>
              <a:ext uri="{FF2B5EF4-FFF2-40B4-BE49-F238E27FC236}">
                <a16:creationId xmlns:a16="http://schemas.microsoft.com/office/drawing/2014/main" id="{96D79B29-CFC4-DD67-62FC-F7F1C9554F94}"/>
              </a:ext>
            </a:extLst>
          </p:cNvPr>
          <p:cNvSpPr txBox="1"/>
          <p:nvPr/>
        </p:nvSpPr>
        <p:spPr>
          <a:xfrm>
            <a:off x="3039620" y="4426030"/>
            <a:ext cx="704852" cy="369332"/>
          </a:xfrm>
          <a:prstGeom prst="rect">
            <a:avLst/>
          </a:prstGeom>
          <a:noFill/>
        </p:spPr>
        <p:txBody>
          <a:bodyPr wrap="square" rtlCol="0">
            <a:spAutoFit/>
          </a:bodyPr>
          <a:lstStyle/>
          <a:p>
            <a:r>
              <a:rPr lang="fr-CA"/>
              <a:t>2020</a:t>
            </a:r>
          </a:p>
        </p:txBody>
      </p:sp>
      <p:sp>
        <p:nvSpPr>
          <p:cNvPr id="22" name="ZoneTexte 21">
            <a:extLst>
              <a:ext uri="{FF2B5EF4-FFF2-40B4-BE49-F238E27FC236}">
                <a16:creationId xmlns:a16="http://schemas.microsoft.com/office/drawing/2014/main" id="{6715EF07-5C8C-AE83-2188-9F1134D8F12B}"/>
              </a:ext>
            </a:extLst>
          </p:cNvPr>
          <p:cNvSpPr txBox="1"/>
          <p:nvPr/>
        </p:nvSpPr>
        <p:spPr>
          <a:xfrm>
            <a:off x="4272491" y="4430558"/>
            <a:ext cx="704852" cy="369332"/>
          </a:xfrm>
          <a:prstGeom prst="rect">
            <a:avLst/>
          </a:prstGeom>
          <a:noFill/>
        </p:spPr>
        <p:txBody>
          <a:bodyPr wrap="square" rtlCol="0">
            <a:spAutoFit/>
          </a:bodyPr>
          <a:lstStyle/>
          <a:p>
            <a:r>
              <a:rPr lang="fr-CA"/>
              <a:t>2021</a:t>
            </a:r>
          </a:p>
        </p:txBody>
      </p:sp>
      <p:sp>
        <p:nvSpPr>
          <p:cNvPr id="23" name="ZoneTexte 22">
            <a:extLst>
              <a:ext uri="{FF2B5EF4-FFF2-40B4-BE49-F238E27FC236}">
                <a16:creationId xmlns:a16="http://schemas.microsoft.com/office/drawing/2014/main" id="{E44909DD-CE80-D684-0371-66F473ED3D3C}"/>
              </a:ext>
            </a:extLst>
          </p:cNvPr>
          <p:cNvSpPr txBox="1"/>
          <p:nvPr/>
        </p:nvSpPr>
        <p:spPr>
          <a:xfrm>
            <a:off x="5505362" y="4430558"/>
            <a:ext cx="704852" cy="369332"/>
          </a:xfrm>
          <a:prstGeom prst="rect">
            <a:avLst/>
          </a:prstGeom>
          <a:noFill/>
        </p:spPr>
        <p:txBody>
          <a:bodyPr wrap="square" rtlCol="0">
            <a:spAutoFit/>
          </a:bodyPr>
          <a:lstStyle/>
          <a:p>
            <a:r>
              <a:rPr lang="fr-CA"/>
              <a:t>2022</a:t>
            </a:r>
          </a:p>
        </p:txBody>
      </p:sp>
      <p:sp>
        <p:nvSpPr>
          <p:cNvPr id="24" name="ZoneTexte 23">
            <a:extLst>
              <a:ext uri="{FF2B5EF4-FFF2-40B4-BE49-F238E27FC236}">
                <a16:creationId xmlns:a16="http://schemas.microsoft.com/office/drawing/2014/main" id="{43EDF5B3-AFD5-B13A-2BED-72DE1BA69C2F}"/>
              </a:ext>
            </a:extLst>
          </p:cNvPr>
          <p:cNvSpPr txBox="1"/>
          <p:nvPr/>
        </p:nvSpPr>
        <p:spPr>
          <a:xfrm>
            <a:off x="6791185" y="4411508"/>
            <a:ext cx="704852" cy="369332"/>
          </a:xfrm>
          <a:prstGeom prst="rect">
            <a:avLst/>
          </a:prstGeom>
          <a:noFill/>
        </p:spPr>
        <p:txBody>
          <a:bodyPr wrap="square" rtlCol="0">
            <a:spAutoFit/>
          </a:bodyPr>
          <a:lstStyle/>
          <a:p>
            <a:r>
              <a:rPr lang="fr-CA"/>
              <a:t>2023</a:t>
            </a:r>
          </a:p>
        </p:txBody>
      </p:sp>
      <p:sp>
        <p:nvSpPr>
          <p:cNvPr id="25" name="ZoneTexte 24">
            <a:extLst>
              <a:ext uri="{FF2B5EF4-FFF2-40B4-BE49-F238E27FC236}">
                <a16:creationId xmlns:a16="http://schemas.microsoft.com/office/drawing/2014/main" id="{3AFA612C-7C13-4440-B696-464D9196D7D3}"/>
              </a:ext>
            </a:extLst>
          </p:cNvPr>
          <p:cNvSpPr txBox="1"/>
          <p:nvPr/>
        </p:nvSpPr>
        <p:spPr>
          <a:xfrm>
            <a:off x="8077008" y="4426030"/>
            <a:ext cx="704852" cy="369332"/>
          </a:xfrm>
          <a:prstGeom prst="rect">
            <a:avLst/>
          </a:prstGeom>
          <a:noFill/>
        </p:spPr>
        <p:txBody>
          <a:bodyPr wrap="square" rtlCol="0">
            <a:spAutoFit/>
          </a:bodyPr>
          <a:lstStyle/>
          <a:p>
            <a:r>
              <a:rPr lang="fr-CA"/>
              <a:t>2024</a:t>
            </a:r>
          </a:p>
        </p:txBody>
      </p:sp>
      <p:sp>
        <p:nvSpPr>
          <p:cNvPr id="26" name="ZoneTexte 25">
            <a:extLst>
              <a:ext uri="{FF2B5EF4-FFF2-40B4-BE49-F238E27FC236}">
                <a16:creationId xmlns:a16="http://schemas.microsoft.com/office/drawing/2014/main" id="{FB5857FC-2104-2F94-4F9B-CBCD1C772975}"/>
              </a:ext>
            </a:extLst>
          </p:cNvPr>
          <p:cNvSpPr txBox="1"/>
          <p:nvPr/>
        </p:nvSpPr>
        <p:spPr>
          <a:xfrm>
            <a:off x="1806749" y="2765149"/>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40</a:t>
            </a:r>
          </a:p>
        </p:txBody>
      </p:sp>
      <p:sp>
        <p:nvSpPr>
          <p:cNvPr id="27" name="ZoneTexte 26">
            <a:extLst>
              <a:ext uri="{FF2B5EF4-FFF2-40B4-BE49-F238E27FC236}">
                <a16:creationId xmlns:a16="http://schemas.microsoft.com/office/drawing/2014/main" id="{CABBDDE5-0A03-BAD7-04E6-AA98576DD672}"/>
              </a:ext>
            </a:extLst>
          </p:cNvPr>
          <p:cNvSpPr txBox="1"/>
          <p:nvPr/>
        </p:nvSpPr>
        <p:spPr>
          <a:xfrm>
            <a:off x="6791185" y="2406231"/>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23</a:t>
            </a:r>
          </a:p>
        </p:txBody>
      </p:sp>
      <p:sp>
        <p:nvSpPr>
          <p:cNvPr id="28" name="ZoneTexte 27">
            <a:extLst>
              <a:ext uri="{FF2B5EF4-FFF2-40B4-BE49-F238E27FC236}">
                <a16:creationId xmlns:a16="http://schemas.microsoft.com/office/drawing/2014/main" id="{DA46C713-B5A3-DC46-5585-5AC5C9B11CB8}"/>
              </a:ext>
            </a:extLst>
          </p:cNvPr>
          <p:cNvSpPr txBox="1"/>
          <p:nvPr/>
        </p:nvSpPr>
        <p:spPr>
          <a:xfrm>
            <a:off x="6791185" y="2769925"/>
            <a:ext cx="785812"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A" sz="1400"/>
              <a:t>PL 47</a:t>
            </a:r>
          </a:p>
        </p:txBody>
      </p:sp>
      <p:sp>
        <p:nvSpPr>
          <p:cNvPr id="29" name="ZoneTexte 28">
            <a:extLst>
              <a:ext uri="{FF2B5EF4-FFF2-40B4-BE49-F238E27FC236}">
                <a16:creationId xmlns:a16="http://schemas.microsoft.com/office/drawing/2014/main" id="{5DAD5410-CE15-33B0-2DF9-AED9CE48FDC7}"/>
              </a:ext>
            </a:extLst>
          </p:cNvPr>
          <p:cNvSpPr txBox="1"/>
          <p:nvPr/>
        </p:nvSpPr>
        <p:spPr>
          <a:xfrm>
            <a:off x="10648654" y="4430558"/>
            <a:ext cx="704852" cy="369332"/>
          </a:xfrm>
          <a:prstGeom prst="rect">
            <a:avLst/>
          </a:prstGeom>
          <a:noFill/>
        </p:spPr>
        <p:txBody>
          <a:bodyPr wrap="square" rtlCol="0">
            <a:spAutoFit/>
          </a:bodyPr>
          <a:lstStyle/>
          <a:p>
            <a:r>
              <a:rPr lang="fr-CA"/>
              <a:t>2026</a:t>
            </a:r>
          </a:p>
        </p:txBody>
      </p:sp>
      <p:sp>
        <p:nvSpPr>
          <p:cNvPr id="36" name="Rectangle : coins arrondis 35">
            <a:extLst>
              <a:ext uri="{FF2B5EF4-FFF2-40B4-BE49-F238E27FC236}">
                <a16:creationId xmlns:a16="http://schemas.microsoft.com/office/drawing/2014/main" id="{6C5FDACA-ACFC-EBF1-2A64-AA91774446BC}"/>
              </a:ext>
            </a:extLst>
          </p:cNvPr>
          <p:cNvSpPr/>
          <p:nvPr/>
        </p:nvSpPr>
        <p:spPr>
          <a:xfrm>
            <a:off x="1041400" y="5003384"/>
            <a:ext cx="5054600" cy="327043"/>
          </a:xfrm>
          <a:prstGeom prst="round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1</a:t>
            </a:r>
            <a:r>
              <a:rPr lang="fr-CA" baseline="30000"/>
              <a:t>er</a:t>
            </a:r>
            <a:r>
              <a:rPr lang="fr-CA"/>
              <a:t> mandat de la CAQ</a:t>
            </a:r>
          </a:p>
        </p:txBody>
      </p:sp>
      <p:sp>
        <p:nvSpPr>
          <p:cNvPr id="37" name="Rectangle : coins arrondis 36">
            <a:extLst>
              <a:ext uri="{FF2B5EF4-FFF2-40B4-BE49-F238E27FC236}">
                <a16:creationId xmlns:a16="http://schemas.microsoft.com/office/drawing/2014/main" id="{3253E2CF-9EA7-7FAB-81B7-9A8173ED4E69}"/>
              </a:ext>
            </a:extLst>
          </p:cNvPr>
          <p:cNvSpPr/>
          <p:nvPr/>
        </p:nvSpPr>
        <p:spPr>
          <a:xfrm>
            <a:off x="6210214" y="5003384"/>
            <a:ext cx="5054600" cy="327043"/>
          </a:xfrm>
          <a:prstGeom prst="roundRect">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2</a:t>
            </a:r>
            <a:r>
              <a:rPr lang="fr-CA" baseline="30000"/>
              <a:t>ème</a:t>
            </a:r>
            <a:r>
              <a:rPr lang="fr-CA"/>
              <a:t> mandat de la CAQ</a:t>
            </a:r>
          </a:p>
        </p:txBody>
      </p:sp>
      <p:sp>
        <p:nvSpPr>
          <p:cNvPr id="38" name="Rectangle 37">
            <a:extLst>
              <a:ext uri="{FF2B5EF4-FFF2-40B4-BE49-F238E27FC236}">
                <a16:creationId xmlns:a16="http://schemas.microsoft.com/office/drawing/2014/main" id="{AA456310-354C-EC3D-9520-024507CC70CD}"/>
              </a:ext>
            </a:extLst>
          </p:cNvPr>
          <p:cNvSpPr/>
          <p:nvPr/>
        </p:nvSpPr>
        <p:spPr>
          <a:xfrm>
            <a:off x="5994400" y="3581401"/>
            <a:ext cx="2387600" cy="1873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Négo</a:t>
            </a:r>
          </a:p>
        </p:txBody>
      </p:sp>
      <p:sp>
        <p:nvSpPr>
          <p:cNvPr id="39" name="Rectangle 38">
            <a:extLst>
              <a:ext uri="{FF2B5EF4-FFF2-40B4-BE49-F238E27FC236}">
                <a16:creationId xmlns:a16="http://schemas.microsoft.com/office/drawing/2014/main" id="{E8518253-A4DB-4E89-7D3B-30D196FDA6B7}"/>
              </a:ext>
            </a:extLst>
          </p:cNvPr>
          <p:cNvSpPr/>
          <p:nvPr/>
        </p:nvSpPr>
        <p:spPr>
          <a:xfrm>
            <a:off x="2376000" y="3597697"/>
            <a:ext cx="2387600" cy="1873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Négo</a:t>
            </a:r>
          </a:p>
        </p:txBody>
      </p:sp>
      <p:sp>
        <p:nvSpPr>
          <p:cNvPr id="40" name="Rectangle 39">
            <a:extLst>
              <a:ext uri="{FF2B5EF4-FFF2-40B4-BE49-F238E27FC236}">
                <a16:creationId xmlns:a16="http://schemas.microsoft.com/office/drawing/2014/main" id="{DC5DF066-F9A5-7B36-E01C-837250D19E15}"/>
              </a:ext>
            </a:extLst>
          </p:cNvPr>
          <p:cNvSpPr/>
          <p:nvPr/>
        </p:nvSpPr>
        <p:spPr>
          <a:xfrm>
            <a:off x="3392046" y="3306308"/>
            <a:ext cx="2272154" cy="18737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CA"/>
              <a:t>Pandémie</a:t>
            </a:r>
          </a:p>
        </p:txBody>
      </p:sp>
      <p:sp>
        <p:nvSpPr>
          <p:cNvPr id="42" name="Rectangle 41">
            <a:extLst>
              <a:ext uri="{FF2B5EF4-FFF2-40B4-BE49-F238E27FC236}">
                <a16:creationId xmlns:a16="http://schemas.microsoft.com/office/drawing/2014/main" id="{99E5D162-746A-6975-F545-6738677EE886}"/>
              </a:ext>
            </a:extLst>
          </p:cNvPr>
          <p:cNvSpPr/>
          <p:nvPr/>
        </p:nvSpPr>
        <p:spPr>
          <a:xfrm>
            <a:off x="10796145" y="5003384"/>
            <a:ext cx="1114721" cy="10148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Élections</a:t>
            </a:r>
          </a:p>
          <a:p>
            <a:pPr algn="ctr"/>
            <a:r>
              <a:rPr lang="fr-CA"/>
              <a:t>Octobre2026 </a:t>
            </a:r>
          </a:p>
        </p:txBody>
      </p:sp>
    </p:spTree>
    <p:extLst>
      <p:ext uri="{BB962C8B-B14F-4D97-AF65-F5344CB8AC3E}">
        <p14:creationId xmlns:p14="http://schemas.microsoft.com/office/powerpoint/2010/main" val="371785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21AF783-0AAE-5AB9-4E47-A4033E2B19DB}"/>
              </a:ext>
            </a:extLst>
          </p:cNvPr>
          <p:cNvSpPr>
            <a:spLocks noGrp="1"/>
          </p:cNvSpPr>
          <p:nvPr>
            <p:ph type="title"/>
          </p:nvPr>
        </p:nvSpPr>
        <p:spPr/>
        <p:txBody>
          <a:bodyPr>
            <a:normAutofit fontScale="90000"/>
          </a:bodyPr>
          <a:lstStyle/>
          <a:p>
            <a:r>
              <a:rPr lang="fr-CA"/>
              <a:t>Pl 40</a:t>
            </a:r>
            <a:br>
              <a:rPr lang="fr-CA"/>
            </a:br>
            <a:r>
              <a:rPr lang="fr-CA"/>
              <a:t>(réforme roberge)</a:t>
            </a:r>
          </a:p>
        </p:txBody>
      </p:sp>
      <p:sp>
        <p:nvSpPr>
          <p:cNvPr id="5" name="Espace réservé du contenu 4">
            <a:extLst>
              <a:ext uri="{FF2B5EF4-FFF2-40B4-BE49-F238E27FC236}">
                <a16:creationId xmlns:a16="http://schemas.microsoft.com/office/drawing/2014/main" id="{80461AB4-16A6-603C-92CF-E4D48BCCA953}"/>
              </a:ext>
            </a:extLst>
          </p:cNvPr>
          <p:cNvSpPr>
            <a:spLocks noGrp="1"/>
          </p:cNvSpPr>
          <p:nvPr>
            <p:ph idx="1"/>
          </p:nvPr>
        </p:nvSpPr>
        <p:spPr>
          <a:xfrm>
            <a:off x="6813176" y="583660"/>
            <a:ext cx="4680000" cy="5770297"/>
          </a:xfrm>
        </p:spPr>
        <p:txBody>
          <a:bodyPr vert="horz" lIns="91440" tIns="45720" rIns="91440" bIns="45720" rtlCol="0" anchor="t">
            <a:normAutofit fontScale="85000" lnSpcReduction="20000"/>
          </a:bodyPr>
          <a:lstStyle/>
          <a:p>
            <a:pPr marL="0" indent="0">
              <a:buNone/>
            </a:pPr>
            <a:r>
              <a:rPr lang="fr-CA" i="1">
                <a:latin typeface="Arial"/>
                <a:cs typeface="Arial"/>
              </a:rPr>
              <a:t>Loi modifiant principalement la Loi sur l’instruction publique relativement à l’organisation et à la gouvernance scolaires</a:t>
            </a:r>
            <a:endParaRPr lang="fr-CA">
              <a:latin typeface="Arial"/>
              <a:cs typeface="Arial"/>
            </a:endParaRPr>
          </a:p>
          <a:p>
            <a:r>
              <a:rPr lang="fr-CA" b="0"/>
              <a:t>Par sa réforme, le ministre Roberge a aboli tout un pallier démocratique. </a:t>
            </a:r>
          </a:p>
          <a:p>
            <a:r>
              <a:rPr lang="fr-CA" b="0"/>
              <a:t>Le conseil des commissaires, dont les membres étaient élus, a été remplacé par un conseil d’administration, dont les membres sont désignés. </a:t>
            </a:r>
          </a:p>
          <a:p>
            <a:r>
              <a:rPr lang="fr-CA" b="0"/>
              <a:t>Les directions générales sont alors  devenues les seules porte-paroles des CSS, bâillonnant ainsi les autres personnes administratrices.</a:t>
            </a:r>
          </a:p>
          <a:p>
            <a:r>
              <a:rPr lang="fr-CA" b="0"/>
              <a:t>Par sa réforme, le ministre Roberge a aussi renforcé ses pouvoirs de gestion directs sur le réseau de l’éducation : il allait alors pouvoir substituer la décision d’un CSS. </a:t>
            </a:r>
          </a:p>
          <a:p>
            <a:endParaRPr lang="fr-CA" b="0"/>
          </a:p>
          <a:p>
            <a:pPr marL="0" indent="0">
              <a:buNone/>
            </a:pPr>
            <a:endParaRPr lang="fr-CA"/>
          </a:p>
        </p:txBody>
      </p:sp>
      <p:sp>
        <p:nvSpPr>
          <p:cNvPr id="3" name="ZoneTexte 2">
            <a:extLst>
              <a:ext uri="{FF2B5EF4-FFF2-40B4-BE49-F238E27FC236}">
                <a16:creationId xmlns:a16="http://schemas.microsoft.com/office/drawing/2014/main" id="{5A7A7CC0-1816-E473-9E71-090823DAF0BE}"/>
              </a:ext>
            </a:extLst>
          </p:cNvPr>
          <p:cNvSpPr txBox="1"/>
          <p:nvPr/>
        </p:nvSpPr>
        <p:spPr>
          <a:xfrm>
            <a:off x="838200" y="4091781"/>
            <a:ext cx="1865014" cy="584775"/>
          </a:xfrm>
          <a:prstGeom prst="rect">
            <a:avLst/>
          </a:prstGeom>
          <a:noFill/>
        </p:spPr>
        <p:txBody>
          <a:bodyPr wrap="square" rtlCol="0">
            <a:spAutoFit/>
          </a:bodyPr>
          <a:lstStyle/>
          <a:p>
            <a:r>
              <a:rPr lang="fr-CA" sz="1600" i="1">
                <a:solidFill>
                  <a:schemeClr val="bg1"/>
                </a:solidFill>
              </a:rPr>
              <a:t>Déposé le </a:t>
            </a:r>
          </a:p>
          <a:p>
            <a:r>
              <a:rPr lang="fr-CA" sz="1600" i="1">
                <a:solidFill>
                  <a:schemeClr val="bg1"/>
                </a:solidFill>
              </a:rPr>
              <a:t>1</a:t>
            </a:r>
            <a:r>
              <a:rPr lang="fr-CA" sz="1600" i="1" baseline="30000">
                <a:solidFill>
                  <a:schemeClr val="bg1"/>
                </a:solidFill>
              </a:rPr>
              <a:t>er</a:t>
            </a:r>
            <a:r>
              <a:rPr lang="fr-CA" sz="1600" i="1">
                <a:solidFill>
                  <a:schemeClr val="bg1"/>
                </a:solidFill>
              </a:rPr>
              <a:t> octobre 2019</a:t>
            </a:r>
          </a:p>
        </p:txBody>
      </p:sp>
      <p:sp>
        <p:nvSpPr>
          <p:cNvPr id="6" name="Rectangle 5">
            <a:extLst>
              <a:ext uri="{FF2B5EF4-FFF2-40B4-BE49-F238E27FC236}">
                <a16:creationId xmlns:a16="http://schemas.microsoft.com/office/drawing/2014/main" id="{2600109E-5635-3294-5BD2-35CE224DED67}"/>
              </a:ext>
            </a:extLst>
          </p:cNvPr>
          <p:cNvSpPr/>
          <p:nvPr/>
        </p:nvSpPr>
        <p:spPr>
          <a:xfrm>
            <a:off x="2960915" y="5733143"/>
            <a:ext cx="3135085" cy="841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Imposition de conditions de travail plutôt que négociation</a:t>
            </a:r>
          </a:p>
        </p:txBody>
      </p:sp>
      <p:pic>
        <p:nvPicPr>
          <p:cNvPr id="7" name="Picture 2" descr="Jean-François Roberge, ministre au sein du gouvernement Legault | Le Devoir">
            <a:extLst>
              <a:ext uri="{FF2B5EF4-FFF2-40B4-BE49-F238E27FC236}">
                <a16:creationId xmlns:a16="http://schemas.microsoft.com/office/drawing/2014/main" id="{2ED31F0C-FAC5-1FC5-AA4E-DFE58AF2FE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74" t="1274" r="18557" b="-1274"/>
          <a:stretch/>
        </p:blipFill>
        <p:spPr bwMode="auto">
          <a:xfrm>
            <a:off x="4528457" y="283028"/>
            <a:ext cx="1073213" cy="1066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5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008E5-D217-2E08-C63D-A3B68625A05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A6EF57F-ADD5-F6FF-DCE9-BD01F659EEDD}"/>
              </a:ext>
            </a:extLst>
          </p:cNvPr>
          <p:cNvSpPr>
            <a:spLocks noGrp="1"/>
          </p:cNvSpPr>
          <p:nvPr>
            <p:ph type="title"/>
          </p:nvPr>
        </p:nvSpPr>
        <p:spPr/>
        <p:txBody>
          <a:bodyPr>
            <a:normAutofit fontScale="90000"/>
          </a:bodyPr>
          <a:lstStyle/>
          <a:p>
            <a:r>
              <a:rPr lang="fr-CA"/>
              <a:t>Pl 40</a:t>
            </a:r>
            <a:br>
              <a:rPr lang="fr-CA"/>
            </a:br>
            <a:r>
              <a:rPr lang="fr-CA"/>
              <a:t>(réforme roberge)</a:t>
            </a:r>
          </a:p>
        </p:txBody>
      </p:sp>
      <p:sp>
        <p:nvSpPr>
          <p:cNvPr id="5" name="Espace réservé du contenu 4">
            <a:extLst>
              <a:ext uri="{FF2B5EF4-FFF2-40B4-BE49-F238E27FC236}">
                <a16:creationId xmlns:a16="http://schemas.microsoft.com/office/drawing/2014/main" id="{89AFF20D-60F5-AF34-E488-158321F6D8BD}"/>
              </a:ext>
            </a:extLst>
          </p:cNvPr>
          <p:cNvSpPr>
            <a:spLocks noGrp="1"/>
          </p:cNvSpPr>
          <p:nvPr>
            <p:ph idx="1"/>
          </p:nvPr>
        </p:nvSpPr>
        <p:spPr/>
        <p:txBody>
          <a:bodyPr vert="horz" lIns="91440" tIns="45720" rIns="91440" bIns="45720" rtlCol="0" anchor="t">
            <a:normAutofit lnSpcReduction="10000"/>
          </a:bodyPr>
          <a:lstStyle/>
          <a:p>
            <a:pPr marL="0" indent="0">
              <a:buNone/>
            </a:pPr>
            <a:r>
              <a:rPr lang="fr-CA" b="0">
                <a:latin typeface="Arial"/>
                <a:cs typeface="Arial"/>
              </a:rPr>
              <a:t>Par sa réforme, le ministre Roberge s’est aussi attaqué à l’autonomie professionnelle des enseignantes et enseignants : </a:t>
            </a:r>
          </a:p>
          <a:p>
            <a:pPr marL="0" indent="0">
              <a:buNone/>
            </a:pPr>
            <a:r>
              <a:rPr lang="fr-CA" b="0">
                <a:latin typeface="Arial"/>
                <a:cs typeface="Arial"/>
              </a:rPr>
              <a:t>cette loi inclut notamment l’imposition de 30 heures de formation continue sur une période de deux ans alors que le perfectionnement est un objet de négociation prévu dans l’Entente nationale.</a:t>
            </a:r>
          </a:p>
          <a:p>
            <a:pPr marL="0" indent="0">
              <a:buNone/>
            </a:pPr>
            <a:endParaRPr lang="fr-CA" b="0"/>
          </a:p>
          <a:p>
            <a:pPr marL="0" indent="0">
              <a:buNone/>
            </a:pPr>
            <a:r>
              <a:rPr lang="fr-CA"/>
              <a:t>Le projet de loi n° 40 a renforcé le contrôle sur la profession enseignante.</a:t>
            </a:r>
          </a:p>
        </p:txBody>
      </p:sp>
      <p:sp>
        <p:nvSpPr>
          <p:cNvPr id="3" name="ZoneTexte 2">
            <a:extLst>
              <a:ext uri="{FF2B5EF4-FFF2-40B4-BE49-F238E27FC236}">
                <a16:creationId xmlns:a16="http://schemas.microsoft.com/office/drawing/2014/main" id="{1B767B40-17CE-0E12-C612-F747461B4409}"/>
              </a:ext>
            </a:extLst>
          </p:cNvPr>
          <p:cNvSpPr txBox="1"/>
          <p:nvPr/>
        </p:nvSpPr>
        <p:spPr>
          <a:xfrm>
            <a:off x="838200" y="4091781"/>
            <a:ext cx="1865014" cy="584775"/>
          </a:xfrm>
          <a:prstGeom prst="rect">
            <a:avLst/>
          </a:prstGeom>
          <a:noFill/>
        </p:spPr>
        <p:txBody>
          <a:bodyPr wrap="square" rtlCol="0">
            <a:spAutoFit/>
          </a:bodyPr>
          <a:lstStyle/>
          <a:p>
            <a:r>
              <a:rPr lang="fr-CA" sz="1600" i="1">
                <a:solidFill>
                  <a:schemeClr val="bg1"/>
                </a:solidFill>
              </a:rPr>
              <a:t>Déposé le </a:t>
            </a:r>
          </a:p>
          <a:p>
            <a:r>
              <a:rPr lang="fr-CA" sz="1600" i="1">
                <a:solidFill>
                  <a:schemeClr val="bg1"/>
                </a:solidFill>
              </a:rPr>
              <a:t>1</a:t>
            </a:r>
            <a:r>
              <a:rPr lang="fr-CA" sz="1600" i="1" baseline="30000">
                <a:solidFill>
                  <a:schemeClr val="bg1"/>
                </a:solidFill>
              </a:rPr>
              <a:t>er</a:t>
            </a:r>
            <a:r>
              <a:rPr lang="fr-CA" sz="1600" i="1">
                <a:solidFill>
                  <a:schemeClr val="bg1"/>
                </a:solidFill>
              </a:rPr>
              <a:t> octobre 2019</a:t>
            </a:r>
          </a:p>
        </p:txBody>
      </p:sp>
      <p:sp>
        <p:nvSpPr>
          <p:cNvPr id="6" name="Rectangle 5">
            <a:extLst>
              <a:ext uri="{FF2B5EF4-FFF2-40B4-BE49-F238E27FC236}">
                <a16:creationId xmlns:a16="http://schemas.microsoft.com/office/drawing/2014/main" id="{17552001-377C-2018-2C49-BF471533E233}"/>
              </a:ext>
            </a:extLst>
          </p:cNvPr>
          <p:cNvSpPr/>
          <p:nvPr/>
        </p:nvSpPr>
        <p:spPr>
          <a:xfrm>
            <a:off x="2960915" y="5733143"/>
            <a:ext cx="3135085" cy="841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a:t>Imposition de conditions de travail plutôt que négociation</a:t>
            </a:r>
          </a:p>
        </p:txBody>
      </p:sp>
      <p:pic>
        <p:nvPicPr>
          <p:cNvPr id="7" name="Picture 2" descr="Jean-François Roberge, ministre au sein du gouvernement Legault | Le Devoir">
            <a:extLst>
              <a:ext uri="{FF2B5EF4-FFF2-40B4-BE49-F238E27FC236}">
                <a16:creationId xmlns:a16="http://schemas.microsoft.com/office/drawing/2014/main" id="{F2D86FB1-E821-FC85-2CD7-5F263C5A7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74" t="1274" r="18557" b="-1274"/>
          <a:stretch/>
        </p:blipFill>
        <p:spPr bwMode="auto">
          <a:xfrm>
            <a:off x="4528457" y="283028"/>
            <a:ext cx="1073213" cy="10669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768385"/>
      </p:ext>
    </p:extLst>
  </p:cSld>
  <p:clrMapOvr>
    <a:masterClrMapping/>
  </p:clrMapOvr>
</p:sld>
</file>

<file path=ppt/theme/theme1.xml><?xml version="1.0" encoding="utf-8"?>
<a:theme xmlns:a="http://schemas.openxmlformats.org/drawingml/2006/main" name="FAE">
  <a:themeElements>
    <a:clrScheme name="FAE2021">
      <a:dk1>
        <a:sysClr val="windowText" lastClr="000000"/>
      </a:dk1>
      <a:lt1>
        <a:sysClr val="window" lastClr="FFFFFF"/>
      </a:lt1>
      <a:dk2>
        <a:srgbClr val="000000"/>
      </a:dk2>
      <a:lt2>
        <a:srgbClr val="FFFFFF"/>
      </a:lt2>
      <a:accent1>
        <a:srgbClr val="DD1F2E"/>
      </a:accent1>
      <a:accent2>
        <a:srgbClr val="F15A22"/>
      </a:accent2>
      <a:accent3>
        <a:srgbClr val="F68923"/>
      </a:accent3>
      <a:accent4>
        <a:srgbClr val="7C3F96"/>
      </a:accent4>
      <a:accent5>
        <a:srgbClr val="9F003B"/>
      </a:accent5>
      <a:accent6>
        <a:srgbClr val="FF7FC0"/>
      </a:accent6>
      <a:hlink>
        <a:srgbClr val="7C3F96"/>
      </a:hlink>
      <a:folHlink>
        <a:srgbClr val="9F003B"/>
      </a:folHlink>
    </a:clrScheme>
    <a:fontScheme name="FAE 2021">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POS-instances-federatives.potx" id="{79891890-2984-4CF1-A701-AB8B0EC648A8}" vid="{568344B1-3256-4E9D-8C1A-A7E7AA392A0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F257D3C9AB434E9FCFDB7662CEF101" ma:contentTypeVersion="18" ma:contentTypeDescription="Crée un document." ma:contentTypeScope="" ma:versionID="a8797706a6e83d138e85df4afbb46120">
  <xsd:schema xmlns:xsd="http://www.w3.org/2001/XMLSchema" xmlns:xs="http://www.w3.org/2001/XMLSchema" xmlns:p="http://schemas.microsoft.com/office/2006/metadata/properties" xmlns:ns2="2abacf5d-e7b7-4ced-a63f-9803d8e950aa" xmlns:ns3="a62ff40b-9708-480c-a898-720c8c2ea8f9" targetNamespace="http://schemas.microsoft.com/office/2006/metadata/properties" ma:root="true" ma:fieldsID="34639204a91ea3c54d53e46470ebe6d4" ns2:_="" ns3:_="">
    <xsd:import namespace="2abacf5d-e7b7-4ced-a63f-9803d8e950aa"/>
    <xsd:import namespace="a62ff40b-9708-480c-a898-720c8c2ea8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bacf5d-e7b7-4ced-a63f-9803d8e950aa"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1a41f86-dac3-4da4-bf98-9d8c4f1ca0ed}" ma:internalName="TaxCatchAll" ma:showField="CatchAllData" ma:web="2abacf5d-e7b7-4ced-a63f-9803d8e950a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62ff40b-9708-480c-a898-720c8c2ea8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35c819a-1e1a-4dab-bea3-11cf553931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abacf5d-e7b7-4ced-a63f-9803d8e950aa" xsi:nil="true"/>
    <lcf76f155ced4ddcb4097134ff3c332f xmlns="a62ff40b-9708-480c-a898-720c8c2ea8f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35206A-A254-4A90-89B2-AA89BD107C88}"/>
</file>

<file path=customXml/itemProps2.xml><?xml version="1.0" encoding="utf-8"?>
<ds:datastoreItem xmlns:ds="http://schemas.openxmlformats.org/officeDocument/2006/customXml" ds:itemID="{01C89697-82FB-4499-B07B-70780FF59D63}"/>
</file>

<file path=customXml/itemProps3.xml><?xml version="1.0" encoding="utf-8"?>
<ds:datastoreItem xmlns:ds="http://schemas.openxmlformats.org/officeDocument/2006/customXml" ds:itemID="{ECDD6543-58A8-455C-A341-5DB92A8B77CC}"/>
</file>

<file path=docProps/app.xml><?xml version="1.0" encoding="utf-8"?>
<Properties xmlns="http://schemas.openxmlformats.org/officeDocument/2006/extended-properties" xmlns:vt="http://schemas.openxmlformats.org/officeDocument/2006/docPropsVTypes">
  <TotalTime>0</TotalTime>
  <Words>1576</Words>
  <Application>Microsoft Office PowerPoint</Application>
  <PresentationFormat>Grand écran</PresentationFormat>
  <Paragraphs>204</Paragraphs>
  <Slides>26</Slides>
  <Notes>22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Aptos</vt:lpstr>
      <vt:lpstr>Arial</vt:lpstr>
      <vt:lpstr>Impact</vt:lpstr>
      <vt:lpstr>FAE</vt:lpstr>
      <vt:lpstr>Présentation PowerPoint</vt:lpstr>
      <vt:lpstr>introduction</vt:lpstr>
      <vt:lpstr>1er mandat  L’éducation, la « première priorité »</vt:lpstr>
      <vt:lpstr>2e mandat  L’éducation, toujours une priorité</vt:lpstr>
      <vt:lpstr>QUEL ÉTAIT DONC CE PROJET DE LA CAQ POUR L’ÉDUCATION?</vt:lpstr>
      <vt:lpstr>Encadrements légaux de la profession enseignante</vt:lpstr>
      <vt:lpstr>Ligne du temps</vt:lpstr>
      <vt:lpstr>Pl 40 (réforme roberge)</vt:lpstr>
      <vt:lpstr>Pl 40 (réforme roberge)</vt:lpstr>
      <vt:lpstr>Pl 23 (réforme drainville)</vt:lpstr>
      <vt:lpstr>PL 47</vt:lpstr>
      <vt:lpstr>Code d’éthique</vt:lpstr>
      <vt:lpstr>Pl 94</vt:lpstr>
      <vt:lpstr>Pl 89</vt:lpstr>
      <vt:lpstr>Pl 100</vt:lpstr>
      <vt:lpstr>Pl 98</vt:lpstr>
      <vt:lpstr>Pl 101</vt:lpstr>
      <vt:lpstr>Dévalorisation de la profession enseignante</vt:lpstr>
      <vt:lpstr>Le grand « redressement » promis par la CAQ en éducation, ça aura plutôt été de multiples occasions de...</vt:lpstr>
      <vt:lpstr>CENTRALISER LE POUVOIR ENTRE LES MAINS DU MINISTRE DE L’ÉDUCATION ET DU GOUVERNEMENT</vt:lpstr>
      <vt:lpstr>Contrôler et museler les profs</vt:lpstr>
      <vt:lpstr>affaiblir les contre-pouvoirs</vt:lpstr>
      <vt:lpstr>Et dévaloriser la profession enseignante…</vt:lpstr>
      <vt:lpstr>Que fait la FAE?</vt:lpstr>
      <vt:lpstr>Comme prof, que puis-je faire?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Annie Ferrand</dc:creator>
  <cp:lastModifiedBy>Annie Ferrand</cp:lastModifiedBy>
  <cp:revision>1</cp:revision>
  <dcterms:created xsi:type="dcterms:W3CDTF">2025-05-06T12:01:59Z</dcterms:created>
  <dcterms:modified xsi:type="dcterms:W3CDTF">2025-06-04T15:53:10Z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0x0101008EF257D3C9AB434E9FCFDB7662CEF101</vt:lpwstr>
  </property>
</Properties>
</file>